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2"/>
    <p:sldMasterId id="2147483828" r:id="rId3"/>
  </p:sldMasterIdLst>
  <p:sldIdLst>
    <p:sldId id="299" r:id="rId4"/>
    <p:sldId id="300" r:id="rId5"/>
    <p:sldId id="308" r:id="rId6"/>
    <p:sldId id="301" r:id="rId7"/>
    <p:sldId id="316" r:id="rId8"/>
    <p:sldId id="309" r:id="rId9"/>
    <p:sldId id="307" r:id="rId10"/>
    <p:sldId id="312" r:id="rId11"/>
    <p:sldId id="310" r:id="rId12"/>
    <p:sldId id="302" r:id="rId13"/>
    <p:sldId id="314" r:id="rId14"/>
    <p:sldId id="306" r:id="rId15"/>
    <p:sldId id="311" r:id="rId16"/>
    <p:sldId id="313" r:id="rId17"/>
    <p:sldId id="317" r:id="rId18"/>
    <p:sldId id="319" r:id="rId19"/>
    <p:sldId id="320" r:id="rId20"/>
    <p:sldId id="321" r:id="rId21"/>
    <p:sldId id="322" r:id="rId22"/>
    <p:sldId id="323" r:id="rId23"/>
    <p:sldId id="324" r:id="rId24"/>
    <p:sldId id="325" r:id="rId25"/>
  </p:sldIdLst>
  <p:sldSz cx="9144000" cy="6858000" type="screen4x3"/>
  <p:notesSz cx="6858000" cy="9144000"/>
  <p:defaultTextStyle>
    <a:defPPr>
      <a:defRPr lang="da-DK"/>
    </a:defPPr>
    <a:lvl1pPr algn="l" defTabSz="457200" rtl="0" fontAlgn="base">
      <a:spcBef>
        <a:spcPct val="0"/>
      </a:spcBef>
      <a:spcAft>
        <a:spcPct val="0"/>
      </a:spcAft>
      <a:defRPr kern="1200">
        <a:solidFill>
          <a:schemeClr val="tx1"/>
        </a:solidFill>
        <a:latin typeface="Arial" charset="0"/>
        <a:ea typeface="ＭＳ Ｐゴシック"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charset="-128"/>
        <a:cs typeface="+mn-cs"/>
      </a:defRPr>
    </a:lvl5pPr>
    <a:lvl6pPr marL="2286000" algn="l" defTabSz="914400" rtl="0" eaLnBrk="1" latinLnBrk="0" hangingPunct="1">
      <a:defRPr kern="1200">
        <a:solidFill>
          <a:schemeClr val="tx1"/>
        </a:solidFill>
        <a:latin typeface="Arial" charset="0"/>
        <a:ea typeface="ＭＳ Ｐゴシック" charset="-128"/>
        <a:cs typeface="+mn-cs"/>
      </a:defRPr>
    </a:lvl6pPr>
    <a:lvl7pPr marL="2743200" algn="l" defTabSz="914400" rtl="0" eaLnBrk="1" latinLnBrk="0" hangingPunct="1">
      <a:defRPr kern="1200">
        <a:solidFill>
          <a:schemeClr val="tx1"/>
        </a:solidFill>
        <a:latin typeface="Arial" charset="0"/>
        <a:ea typeface="ＭＳ Ｐゴシック" charset="-128"/>
        <a:cs typeface="+mn-cs"/>
      </a:defRPr>
    </a:lvl7pPr>
    <a:lvl8pPr marL="3200400" algn="l" defTabSz="914400" rtl="0" eaLnBrk="1" latinLnBrk="0" hangingPunct="1">
      <a:defRPr kern="1200">
        <a:solidFill>
          <a:schemeClr val="tx1"/>
        </a:solidFill>
        <a:latin typeface="Arial" charset="0"/>
        <a:ea typeface="ＭＳ Ｐゴシック" charset="-128"/>
        <a:cs typeface="+mn-cs"/>
      </a:defRPr>
    </a:lvl8pPr>
    <a:lvl9pPr marL="3657600" algn="l" defTabSz="914400" rtl="0" eaLnBrk="1" latinLnBrk="0" hangingPunct="1">
      <a:defRPr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88C8"/>
    <a:srgbClr val="78F8FF"/>
    <a:srgbClr val="8EABDE"/>
    <a:srgbClr val="8FACE1"/>
    <a:srgbClr val="F50736"/>
    <a:srgbClr val="5DD8F2"/>
    <a:srgbClr val="A4D329"/>
    <a:srgbClr val="C0FF4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33" autoAdjust="0"/>
  </p:normalViewPr>
  <p:slideViewPr>
    <p:cSldViewPr snapToGrid="0">
      <p:cViewPr>
        <p:scale>
          <a:sx n="100" d="100"/>
          <a:sy n="100" d="100"/>
        </p:scale>
        <p:origin x="-690" y="-72"/>
      </p:cViewPr>
      <p:guideLst>
        <p:guide orient="horz" pos="3728"/>
        <p:guide pos="52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40" d="100"/>
        <a:sy n="4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2.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1.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FA42CC-A5DB-0A40-995E-9FBBFDB4B755}" type="doc">
      <dgm:prSet loTypeId="urn:microsoft.com/office/officeart/2005/8/layout/venn1" loCatId="relationship" qsTypeId="urn:microsoft.com/office/officeart/2005/8/quickstyle/simple4" qsCatId="simple" csTypeId="urn:microsoft.com/office/officeart/2005/8/colors/accent1_2" csCatId="accent1" phldr="1"/>
      <dgm:spPr/>
    </dgm:pt>
    <dgm:pt modelId="{EB4755E5-5257-FE40-AA85-EA94980FC2ED}">
      <dgm:prSet phldrT="[Text]"/>
      <dgm:spPr>
        <a:gradFill flip="none" rotWithShape="1">
          <a:gsLst>
            <a:gs pos="0">
              <a:srgbClr val="34A8CC">
                <a:alpha val="50000"/>
              </a:srgbClr>
            </a:gs>
            <a:gs pos="100000">
              <a:srgbClr val="227088">
                <a:alpha val="90000"/>
              </a:srgbClr>
            </a:gs>
          </a:gsLst>
          <a:lin ang="16200000" scaled="0"/>
          <a:tileRect/>
        </a:gradFill>
      </dgm:spPr>
      <dgm:t>
        <a:bodyPr/>
        <a:lstStyle/>
        <a:p>
          <a:r>
            <a:rPr lang="en-US" dirty="0" smtClean="0">
              <a:latin typeface="Arial" pitchFamily="34" charset="0"/>
              <a:cs typeface="Arial" pitchFamily="34" charset="0"/>
            </a:rPr>
            <a:t>Example</a:t>
          </a:r>
          <a:endParaRPr lang="en-US" dirty="0">
            <a:latin typeface="Arial" pitchFamily="34" charset="0"/>
            <a:cs typeface="Arial" pitchFamily="34" charset="0"/>
          </a:endParaRPr>
        </a:p>
      </dgm:t>
    </dgm:pt>
    <dgm:pt modelId="{1B0A15C6-4D9A-D34C-A73F-5C7F5ED73496}" type="parTrans" cxnId="{8F287091-83DB-9642-B04B-8D4860E714A0}">
      <dgm:prSet/>
      <dgm:spPr/>
      <dgm:t>
        <a:bodyPr/>
        <a:lstStyle/>
        <a:p>
          <a:endParaRPr lang="en-US"/>
        </a:p>
      </dgm:t>
    </dgm:pt>
    <dgm:pt modelId="{51233C42-6B12-364B-93E9-B5698B9C37F2}" type="sibTrans" cxnId="{8F287091-83DB-9642-B04B-8D4860E714A0}">
      <dgm:prSet/>
      <dgm:spPr/>
      <dgm:t>
        <a:bodyPr/>
        <a:lstStyle/>
        <a:p>
          <a:endParaRPr lang="en-US"/>
        </a:p>
      </dgm:t>
    </dgm:pt>
    <dgm:pt modelId="{57683987-7F8C-9543-9B20-5EC6409DF48F}">
      <dgm:prSet phldrT="[Text]"/>
      <dgm:spPr>
        <a:gradFill rotWithShape="0">
          <a:gsLst>
            <a:gs pos="0">
              <a:srgbClr val="C9E8F1">
                <a:alpha val="88000"/>
              </a:srgbClr>
            </a:gs>
            <a:gs pos="100000">
              <a:srgbClr val="AEDCEB">
                <a:alpha val="50000"/>
              </a:srgbClr>
            </a:gs>
          </a:gsLst>
        </a:gradFill>
      </dgm:spPr>
      <dgm:t>
        <a:bodyPr/>
        <a:lstStyle/>
        <a:p>
          <a:r>
            <a:rPr lang="en-US" dirty="0" smtClean="0">
              <a:solidFill>
                <a:schemeClr val="accent1">
                  <a:lumMod val="50000"/>
                </a:schemeClr>
              </a:solidFill>
              <a:latin typeface="Arial" pitchFamily="34" charset="0"/>
              <a:cs typeface="Arial" pitchFamily="34" charset="0"/>
            </a:rPr>
            <a:t>Example</a:t>
          </a:r>
          <a:endParaRPr lang="en-US" dirty="0">
            <a:solidFill>
              <a:schemeClr val="accent1">
                <a:lumMod val="50000"/>
              </a:schemeClr>
            </a:solidFill>
            <a:latin typeface="Arial" pitchFamily="34" charset="0"/>
            <a:cs typeface="Arial" pitchFamily="34" charset="0"/>
          </a:endParaRPr>
        </a:p>
      </dgm:t>
    </dgm:pt>
    <dgm:pt modelId="{7E562330-9CB4-F04C-927C-7B9506E4EAFE}" type="parTrans" cxnId="{3B8B8485-CE1B-F041-88E0-1EEE8E03A7D6}">
      <dgm:prSet/>
      <dgm:spPr/>
      <dgm:t>
        <a:bodyPr/>
        <a:lstStyle/>
        <a:p>
          <a:endParaRPr lang="en-US"/>
        </a:p>
      </dgm:t>
    </dgm:pt>
    <dgm:pt modelId="{9323731C-452A-DE40-A23E-11A125DB5DFE}" type="sibTrans" cxnId="{3B8B8485-CE1B-F041-88E0-1EEE8E03A7D6}">
      <dgm:prSet/>
      <dgm:spPr/>
      <dgm:t>
        <a:bodyPr/>
        <a:lstStyle/>
        <a:p>
          <a:endParaRPr lang="en-US"/>
        </a:p>
      </dgm:t>
    </dgm:pt>
    <dgm:pt modelId="{56C66CBA-9F4F-C24B-BF63-710D4F185AC4}">
      <dgm:prSet phldrT="[Text]"/>
      <dgm:spPr>
        <a:gradFill flip="none" rotWithShape="1">
          <a:gsLst>
            <a:gs pos="0">
              <a:srgbClr val="00405F">
                <a:alpha val="90000"/>
              </a:srgbClr>
            </a:gs>
            <a:gs pos="100000">
              <a:srgbClr val="0070C0"/>
            </a:gs>
          </a:gsLst>
          <a:lin ang="16200000" scaled="0"/>
          <a:tileRect/>
        </a:gradFill>
      </dgm:spPr>
      <dgm:t>
        <a:bodyPr/>
        <a:lstStyle/>
        <a:p>
          <a:pPr algn="r"/>
          <a:r>
            <a:rPr lang="en-US" dirty="0" smtClean="0"/>
            <a:t>Example</a:t>
          </a:r>
          <a:endParaRPr lang="en-US" dirty="0"/>
        </a:p>
      </dgm:t>
    </dgm:pt>
    <dgm:pt modelId="{1518CF2D-74DD-9448-A91C-FD24E72D521F}" type="parTrans" cxnId="{795598E7-B9C9-FD4F-9096-F600292F1294}">
      <dgm:prSet/>
      <dgm:spPr/>
      <dgm:t>
        <a:bodyPr/>
        <a:lstStyle/>
        <a:p>
          <a:endParaRPr lang="en-US"/>
        </a:p>
      </dgm:t>
    </dgm:pt>
    <dgm:pt modelId="{08525B41-86C6-1548-B79D-A1F76D8D8667}" type="sibTrans" cxnId="{795598E7-B9C9-FD4F-9096-F600292F1294}">
      <dgm:prSet/>
      <dgm:spPr/>
      <dgm:t>
        <a:bodyPr/>
        <a:lstStyle/>
        <a:p>
          <a:endParaRPr lang="en-US"/>
        </a:p>
      </dgm:t>
    </dgm:pt>
    <dgm:pt modelId="{F30CEE75-7B49-A64A-A7DA-50F04D788E7E}" type="pres">
      <dgm:prSet presAssocID="{84FA42CC-A5DB-0A40-995E-9FBBFDB4B755}" presName="compositeShape" presStyleCnt="0">
        <dgm:presLayoutVars>
          <dgm:chMax val="7"/>
          <dgm:dir/>
          <dgm:resizeHandles val="exact"/>
        </dgm:presLayoutVars>
      </dgm:prSet>
      <dgm:spPr/>
    </dgm:pt>
    <dgm:pt modelId="{F18A1AB6-6B7E-A241-B5D7-6B83353B0CCD}" type="pres">
      <dgm:prSet presAssocID="{EB4755E5-5257-FE40-AA85-EA94980FC2ED}" presName="circ1" presStyleLbl="vennNode1" presStyleIdx="0" presStyleCnt="3"/>
      <dgm:spPr/>
      <dgm:t>
        <a:bodyPr/>
        <a:lstStyle/>
        <a:p>
          <a:endParaRPr lang="en-US"/>
        </a:p>
      </dgm:t>
    </dgm:pt>
    <dgm:pt modelId="{1A09A159-9D89-B946-9BBF-A6C5E0755235}" type="pres">
      <dgm:prSet presAssocID="{EB4755E5-5257-FE40-AA85-EA94980FC2ED}" presName="circ1Tx" presStyleLbl="revTx" presStyleIdx="0" presStyleCnt="0">
        <dgm:presLayoutVars>
          <dgm:chMax val="0"/>
          <dgm:chPref val="0"/>
          <dgm:bulletEnabled val="1"/>
        </dgm:presLayoutVars>
      </dgm:prSet>
      <dgm:spPr/>
      <dgm:t>
        <a:bodyPr/>
        <a:lstStyle/>
        <a:p>
          <a:endParaRPr lang="en-US"/>
        </a:p>
      </dgm:t>
    </dgm:pt>
    <dgm:pt modelId="{A91382F3-386D-654E-8F08-864327A6B323}" type="pres">
      <dgm:prSet presAssocID="{57683987-7F8C-9543-9B20-5EC6409DF48F}" presName="circ2" presStyleLbl="vennNode1" presStyleIdx="1" presStyleCnt="3"/>
      <dgm:spPr/>
      <dgm:t>
        <a:bodyPr/>
        <a:lstStyle/>
        <a:p>
          <a:endParaRPr lang="en-US"/>
        </a:p>
      </dgm:t>
    </dgm:pt>
    <dgm:pt modelId="{C2BD1E31-601C-B94E-A1C0-685C739CE03E}" type="pres">
      <dgm:prSet presAssocID="{57683987-7F8C-9543-9B20-5EC6409DF48F}" presName="circ2Tx" presStyleLbl="revTx" presStyleIdx="0" presStyleCnt="0">
        <dgm:presLayoutVars>
          <dgm:chMax val="0"/>
          <dgm:chPref val="0"/>
          <dgm:bulletEnabled val="1"/>
        </dgm:presLayoutVars>
      </dgm:prSet>
      <dgm:spPr/>
      <dgm:t>
        <a:bodyPr/>
        <a:lstStyle/>
        <a:p>
          <a:endParaRPr lang="en-US"/>
        </a:p>
      </dgm:t>
    </dgm:pt>
    <dgm:pt modelId="{A37B17B7-17DD-2349-8529-258A5A9295F9}" type="pres">
      <dgm:prSet presAssocID="{56C66CBA-9F4F-C24B-BF63-710D4F185AC4}" presName="circ3" presStyleLbl="vennNode1" presStyleIdx="2" presStyleCnt="3"/>
      <dgm:spPr/>
      <dgm:t>
        <a:bodyPr/>
        <a:lstStyle/>
        <a:p>
          <a:endParaRPr lang="en-US"/>
        </a:p>
      </dgm:t>
    </dgm:pt>
    <dgm:pt modelId="{05A36415-CFCA-0E4B-8B90-A7F203CCC33C}" type="pres">
      <dgm:prSet presAssocID="{56C66CBA-9F4F-C24B-BF63-710D4F185AC4}" presName="circ3Tx" presStyleLbl="revTx" presStyleIdx="0" presStyleCnt="0">
        <dgm:presLayoutVars>
          <dgm:chMax val="0"/>
          <dgm:chPref val="0"/>
          <dgm:bulletEnabled val="1"/>
        </dgm:presLayoutVars>
      </dgm:prSet>
      <dgm:spPr/>
      <dgm:t>
        <a:bodyPr/>
        <a:lstStyle/>
        <a:p>
          <a:endParaRPr lang="en-US"/>
        </a:p>
      </dgm:t>
    </dgm:pt>
  </dgm:ptLst>
  <dgm:cxnLst>
    <dgm:cxn modelId="{73C0D86E-2590-433E-B1B6-0016910C5EE6}" type="presOf" srcId="{84FA42CC-A5DB-0A40-995E-9FBBFDB4B755}" destId="{F30CEE75-7B49-A64A-A7DA-50F04D788E7E}" srcOrd="0" destOrd="0" presId="urn:microsoft.com/office/officeart/2005/8/layout/venn1"/>
    <dgm:cxn modelId="{795598E7-B9C9-FD4F-9096-F600292F1294}" srcId="{84FA42CC-A5DB-0A40-995E-9FBBFDB4B755}" destId="{56C66CBA-9F4F-C24B-BF63-710D4F185AC4}" srcOrd="2" destOrd="0" parTransId="{1518CF2D-74DD-9448-A91C-FD24E72D521F}" sibTransId="{08525B41-86C6-1548-B79D-A1F76D8D8667}"/>
    <dgm:cxn modelId="{17D5D0F7-1034-4B40-A2E8-C6255782E5C0}" type="presOf" srcId="{57683987-7F8C-9543-9B20-5EC6409DF48F}" destId="{C2BD1E31-601C-B94E-A1C0-685C739CE03E}" srcOrd="1" destOrd="0" presId="urn:microsoft.com/office/officeart/2005/8/layout/venn1"/>
    <dgm:cxn modelId="{0218BFAF-9652-48C0-8DB5-D141555F0EB4}" type="presOf" srcId="{EB4755E5-5257-FE40-AA85-EA94980FC2ED}" destId="{F18A1AB6-6B7E-A241-B5D7-6B83353B0CCD}" srcOrd="0" destOrd="0" presId="urn:microsoft.com/office/officeart/2005/8/layout/venn1"/>
    <dgm:cxn modelId="{BDF40F2D-8902-4E8D-AA4A-58A5EB48BDB5}" type="presOf" srcId="{56C66CBA-9F4F-C24B-BF63-710D4F185AC4}" destId="{05A36415-CFCA-0E4B-8B90-A7F203CCC33C}" srcOrd="1" destOrd="0" presId="urn:microsoft.com/office/officeart/2005/8/layout/venn1"/>
    <dgm:cxn modelId="{8F287091-83DB-9642-B04B-8D4860E714A0}" srcId="{84FA42CC-A5DB-0A40-995E-9FBBFDB4B755}" destId="{EB4755E5-5257-FE40-AA85-EA94980FC2ED}" srcOrd="0" destOrd="0" parTransId="{1B0A15C6-4D9A-D34C-A73F-5C7F5ED73496}" sibTransId="{51233C42-6B12-364B-93E9-B5698B9C37F2}"/>
    <dgm:cxn modelId="{4E680C26-10A1-4086-8299-4C937A0E526F}" type="presOf" srcId="{EB4755E5-5257-FE40-AA85-EA94980FC2ED}" destId="{1A09A159-9D89-B946-9BBF-A6C5E0755235}" srcOrd="1" destOrd="0" presId="urn:microsoft.com/office/officeart/2005/8/layout/venn1"/>
    <dgm:cxn modelId="{7B413A03-5208-4D88-9337-0D89CB0D0CFB}" type="presOf" srcId="{57683987-7F8C-9543-9B20-5EC6409DF48F}" destId="{A91382F3-386D-654E-8F08-864327A6B323}" srcOrd="0" destOrd="0" presId="urn:microsoft.com/office/officeart/2005/8/layout/venn1"/>
    <dgm:cxn modelId="{386AE101-E9F5-4FE8-BE2F-96D5A3F6A4B0}" type="presOf" srcId="{56C66CBA-9F4F-C24B-BF63-710D4F185AC4}" destId="{A37B17B7-17DD-2349-8529-258A5A9295F9}" srcOrd="0" destOrd="0" presId="urn:microsoft.com/office/officeart/2005/8/layout/venn1"/>
    <dgm:cxn modelId="{3B8B8485-CE1B-F041-88E0-1EEE8E03A7D6}" srcId="{84FA42CC-A5DB-0A40-995E-9FBBFDB4B755}" destId="{57683987-7F8C-9543-9B20-5EC6409DF48F}" srcOrd="1" destOrd="0" parTransId="{7E562330-9CB4-F04C-927C-7B9506E4EAFE}" sibTransId="{9323731C-452A-DE40-A23E-11A125DB5DFE}"/>
    <dgm:cxn modelId="{17E33978-A329-4584-994C-6B5E2130EF31}" type="presParOf" srcId="{F30CEE75-7B49-A64A-A7DA-50F04D788E7E}" destId="{F18A1AB6-6B7E-A241-B5D7-6B83353B0CCD}" srcOrd="0" destOrd="0" presId="urn:microsoft.com/office/officeart/2005/8/layout/venn1"/>
    <dgm:cxn modelId="{093F8822-71F6-4306-9586-A20015AD9528}" type="presParOf" srcId="{F30CEE75-7B49-A64A-A7DA-50F04D788E7E}" destId="{1A09A159-9D89-B946-9BBF-A6C5E0755235}" srcOrd="1" destOrd="0" presId="urn:microsoft.com/office/officeart/2005/8/layout/venn1"/>
    <dgm:cxn modelId="{4E62FCF3-AE89-45BB-B356-5651380DAC9D}" type="presParOf" srcId="{F30CEE75-7B49-A64A-A7DA-50F04D788E7E}" destId="{A91382F3-386D-654E-8F08-864327A6B323}" srcOrd="2" destOrd="0" presId="urn:microsoft.com/office/officeart/2005/8/layout/venn1"/>
    <dgm:cxn modelId="{5FE26EDA-D274-42E8-B06B-2A3AE7CA9E6E}" type="presParOf" srcId="{F30CEE75-7B49-A64A-A7DA-50F04D788E7E}" destId="{C2BD1E31-601C-B94E-A1C0-685C739CE03E}" srcOrd="3" destOrd="0" presId="urn:microsoft.com/office/officeart/2005/8/layout/venn1"/>
    <dgm:cxn modelId="{CDED6031-51EE-4B96-B476-3A7F4ABA1793}" type="presParOf" srcId="{F30CEE75-7B49-A64A-A7DA-50F04D788E7E}" destId="{A37B17B7-17DD-2349-8529-258A5A9295F9}" srcOrd="4" destOrd="0" presId="urn:microsoft.com/office/officeart/2005/8/layout/venn1"/>
    <dgm:cxn modelId="{2923B648-1F14-428D-A9CA-5494DB10D9EA}" type="presParOf" srcId="{F30CEE75-7B49-A64A-A7DA-50F04D788E7E}" destId="{05A36415-CFCA-0E4B-8B90-A7F203CCC33C}" srcOrd="5" destOrd="0" presId="urn:microsoft.com/office/officeart/2005/8/layout/ven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A51B52-3AC4-ED4F-89E4-5901821EBF4B}" type="doc">
      <dgm:prSet loTypeId="urn:microsoft.com/office/officeart/2005/8/layout/arrow2" loCatId="process" qsTypeId="urn:microsoft.com/office/officeart/2005/8/quickstyle/simple4" qsCatId="simple" csTypeId="urn:microsoft.com/office/officeart/2005/8/colors/accent1_2" csCatId="accent1" phldr="1"/>
      <dgm:spPr/>
    </dgm:pt>
    <dgm:pt modelId="{81367FA0-8C3B-8740-BC89-98086D8376AB}">
      <dgm:prSet phldrT="[Text]"/>
      <dgm:spPr/>
      <dgm:t>
        <a:bodyPr/>
        <a:lstStyle/>
        <a:p>
          <a:r>
            <a:rPr lang="en-US" dirty="0" smtClean="0">
              <a:solidFill>
                <a:schemeClr val="accent4">
                  <a:lumMod val="50000"/>
                </a:schemeClr>
              </a:solidFill>
            </a:rPr>
            <a:t>Example</a:t>
          </a:r>
          <a:endParaRPr lang="en-US" dirty="0">
            <a:solidFill>
              <a:schemeClr val="accent4">
                <a:lumMod val="50000"/>
              </a:schemeClr>
            </a:solidFill>
          </a:endParaRPr>
        </a:p>
      </dgm:t>
    </dgm:pt>
    <dgm:pt modelId="{2C2517EE-EEED-D54E-9963-28B6A7C6320D}" type="parTrans" cxnId="{1A9E0342-8195-A345-97C6-27958D8FE98C}">
      <dgm:prSet/>
      <dgm:spPr/>
      <dgm:t>
        <a:bodyPr/>
        <a:lstStyle/>
        <a:p>
          <a:endParaRPr lang="en-US"/>
        </a:p>
      </dgm:t>
    </dgm:pt>
    <dgm:pt modelId="{D05B3370-65A9-984B-A629-90118080E6F1}" type="sibTrans" cxnId="{1A9E0342-8195-A345-97C6-27958D8FE98C}">
      <dgm:prSet/>
      <dgm:spPr/>
      <dgm:t>
        <a:bodyPr/>
        <a:lstStyle/>
        <a:p>
          <a:endParaRPr lang="en-US"/>
        </a:p>
      </dgm:t>
    </dgm:pt>
    <dgm:pt modelId="{2CD19B97-16CF-1040-A181-14CA907B0738}">
      <dgm:prSet phldrT="[Text]"/>
      <dgm:spPr/>
      <dgm:t>
        <a:bodyPr/>
        <a:lstStyle/>
        <a:p>
          <a:r>
            <a:rPr lang="en-US" dirty="0" smtClean="0">
              <a:solidFill>
                <a:srgbClr val="00405F"/>
              </a:solidFill>
            </a:rPr>
            <a:t>Example</a:t>
          </a:r>
          <a:endParaRPr lang="en-US" dirty="0">
            <a:solidFill>
              <a:srgbClr val="00405F"/>
            </a:solidFill>
          </a:endParaRPr>
        </a:p>
      </dgm:t>
    </dgm:pt>
    <dgm:pt modelId="{B950B4E9-9B93-BF4F-AC36-B0CE8F747942}" type="parTrans" cxnId="{FBD9F861-4465-8E47-9DA9-F1F07AD566F2}">
      <dgm:prSet/>
      <dgm:spPr/>
      <dgm:t>
        <a:bodyPr/>
        <a:lstStyle/>
        <a:p>
          <a:endParaRPr lang="en-US"/>
        </a:p>
      </dgm:t>
    </dgm:pt>
    <dgm:pt modelId="{9E2F4C2C-4E0C-A947-9779-4E9365F8FCEE}" type="sibTrans" cxnId="{FBD9F861-4465-8E47-9DA9-F1F07AD566F2}">
      <dgm:prSet/>
      <dgm:spPr/>
      <dgm:t>
        <a:bodyPr/>
        <a:lstStyle/>
        <a:p>
          <a:endParaRPr lang="en-US"/>
        </a:p>
      </dgm:t>
    </dgm:pt>
    <dgm:pt modelId="{FBC579DC-5FF1-0D42-ABCE-EB9213E55AE4}">
      <dgm:prSet phldrT="[Text]"/>
      <dgm:spPr/>
      <dgm:t>
        <a:bodyPr/>
        <a:lstStyle/>
        <a:p>
          <a:r>
            <a:rPr lang="en-US" dirty="0" smtClean="0">
              <a:solidFill>
                <a:srgbClr val="00405F"/>
              </a:solidFill>
            </a:rPr>
            <a:t>Example</a:t>
          </a:r>
          <a:endParaRPr lang="en-US" dirty="0">
            <a:solidFill>
              <a:srgbClr val="00405F"/>
            </a:solidFill>
          </a:endParaRPr>
        </a:p>
      </dgm:t>
    </dgm:pt>
    <dgm:pt modelId="{425D5EE4-23C9-9644-9ABC-771C470AE342}" type="parTrans" cxnId="{6171DD09-1A27-394E-9A35-2B8DC9A9AF6D}">
      <dgm:prSet/>
      <dgm:spPr/>
      <dgm:t>
        <a:bodyPr/>
        <a:lstStyle/>
        <a:p>
          <a:endParaRPr lang="en-US"/>
        </a:p>
      </dgm:t>
    </dgm:pt>
    <dgm:pt modelId="{5A5EC4E8-98F0-9B4E-ABE8-DFFAE8FEACD3}" type="sibTrans" cxnId="{6171DD09-1A27-394E-9A35-2B8DC9A9AF6D}">
      <dgm:prSet/>
      <dgm:spPr/>
      <dgm:t>
        <a:bodyPr/>
        <a:lstStyle/>
        <a:p>
          <a:endParaRPr lang="en-US"/>
        </a:p>
      </dgm:t>
    </dgm:pt>
    <dgm:pt modelId="{BF298954-A3AC-6342-B774-647350D1AA6F}" type="pres">
      <dgm:prSet presAssocID="{16A51B52-3AC4-ED4F-89E4-5901821EBF4B}" presName="arrowDiagram" presStyleCnt="0">
        <dgm:presLayoutVars>
          <dgm:chMax val="5"/>
          <dgm:dir/>
          <dgm:resizeHandles val="exact"/>
        </dgm:presLayoutVars>
      </dgm:prSet>
      <dgm:spPr/>
    </dgm:pt>
    <dgm:pt modelId="{AFC0C313-B5B2-734A-AA4F-15FFA9F5AB83}" type="pres">
      <dgm:prSet presAssocID="{16A51B52-3AC4-ED4F-89E4-5901821EBF4B}" presName="arrow" presStyleLbl="bgShp" presStyleIdx="0" presStyleCnt="1"/>
      <dgm:spPr>
        <a:gradFill flip="none" rotWithShape="1">
          <a:gsLst>
            <a:gs pos="0">
              <a:srgbClr val="C9E8F1"/>
            </a:gs>
            <a:gs pos="100000">
              <a:srgbClr val="AEDCEB"/>
            </a:gs>
          </a:gsLst>
          <a:lin ang="0" scaled="1"/>
          <a:tileRect/>
        </a:gradFill>
      </dgm:spPr>
    </dgm:pt>
    <dgm:pt modelId="{7603F387-A399-5049-B933-7C1CC74B8F3C}" type="pres">
      <dgm:prSet presAssocID="{16A51B52-3AC4-ED4F-89E4-5901821EBF4B}" presName="arrowDiagram3" presStyleCnt="0"/>
      <dgm:spPr/>
    </dgm:pt>
    <dgm:pt modelId="{06970A73-0BDF-7A48-ABCA-FB56D647CEFF}" type="pres">
      <dgm:prSet presAssocID="{81367FA0-8C3B-8740-BC89-98086D8376AB}" presName="bullet3a" presStyleLbl="node1" presStyleIdx="0" presStyleCnt="3" custScaleX="507122" custScaleY="507122"/>
      <dgm:spPr>
        <a:gradFill rotWithShape="0">
          <a:gsLst>
            <a:gs pos="0">
              <a:srgbClr val="34A8CC"/>
            </a:gs>
            <a:gs pos="100000">
              <a:srgbClr val="227088"/>
            </a:gs>
          </a:gsLst>
        </a:gradFill>
      </dgm:spPr>
    </dgm:pt>
    <dgm:pt modelId="{24D49483-C766-6549-90BC-461258ED1729}" type="pres">
      <dgm:prSet presAssocID="{81367FA0-8C3B-8740-BC89-98086D8376AB}" presName="textBox3a" presStyleLbl="revTx" presStyleIdx="0" presStyleCnt="3">
        <dgm:presLayoutVars>
          <dgm:bulletEnabled val="1"/>
        </dgm:presLayoutVars>
      </dgm:prSet>
      <dgm:spPr/>
      <dgm:t>
        <a:bodyPr/>
        <a:lstStyle/>
        <a:p>
          <a:endParaRPr lang="en-US"/>
        </a:p>
      </dgm:t>
    </dgm:pt>
    <dgm:pt modelId="{B943E653-55BE-AF47-86CB-3CD9C8399F83}" type="pres">
      <dgm:prSet presAssocID="{2CD19B97-16CF-1040-A181-14CA907B0738}" presName="bullet3b" presStyleLbl="node1" presStyleIdx="1" presStyleCnt="3" custScaleX="395587" custScaleY="395587"/>
      <dgm:spPr>
        <a:gradFill rotWithShape="0">
          <a:gsLst>
            <a:gs pos="0">
              <a:srgbClr val="60DCEB"/>
            </a:gs>
            <a:gs pos="100000">
              <a:srgbClr val="1F88C8"/>
            </a:gs>
          </a:gsLst>
        </a:gradFill>
      </dgm:spPr>
    </dgm:pt>
    <dgm:pt modelId="{BB9520BA-1B3A-FA4E-A838-146C35BF2ADD}" type="pres">
      <dgm:prSet presAssocID="{2CD19B97-16CF-1040-A181-14CA907B0738}" presName="textBox3b" presStyleLbl="revTx" presStyleIdx="1" presStyleCnt="3">
        <dgm:presLayoutVars>
          <dgm:bulletEnabled val="1"/>
        </dgm:presLayoutVars>
      </dgm:prSet>
      <dgm:spPr/>
      <dgm:t>
        <a:bodyPr/>
        <a:lstStyle/>
        <a:p>
          <a:endParaRPr lang="en-US"/>
        </a:p>
      </dgm:t>
    </dgm:pt>
    <dgm:pt modelId="{E0532683-E277-EA41-8422-7B2EC899A09B}" type="pres">
      <dgm:prSet presAssocID="{FBC579DC-5FF1-0D42-ABCE-EB9213E55AE4}" presName="bullet3c" presStyleLbl="node1" presStyleIdx="2" presStyleCnt="3" custScaleX="358120" custScaleY="358120"/>
      <dgm:spPr>
        <a:gradFill rotWithShape="0">
          <a:gsLst>
            <a:gs pos="0">
              <a:srgbClr val="60DCEB"/>
            </a:gs>
            <a:gs pos="100000">
              <a:srgbClr val="3FC1FF"/>
            </a:gs>
          </a:gsLst>
        </a:gradFill>
      </dgm:spPr>
    </dgm:pt>
    <dgm:pt modelId="{72F40DAD-736C-5B40-866F-9B4FE839E66B}" type="pres">
      <dgm:prSet presAssocID="{FBC579DC-5FF1-0D42-ABCE-EB9213E55AE4}" presName="textBox3c" presStyleLbl="revTx" presStyleIdx="2" presStyleCnt="3">
        <dgm:presLayoutVars>
          <dgm:bulletEnabled val="1"/>
        </dgm:presLayoutVars>
      </dgm:prSet>
      <dgm:spPr/>
      <dgm:t>
        <a:bodyPr/>
        <a:lstStyle/>
        <a:p>
          <a:endParaRPr lang="en-US"/>
        </a:p>
      </dgm:t>
    </dgm:pt>
  </dgm:ptLst>
  <dgm:cxnLst>
    <dgm:cxn modelId="{FBD9F861-4465-8E47-9DA9-F1F07AD566F2}" srcId="{16A51B52-3AC4-ED4F-89E4-5901821EBF4B}" destId="{2CD19B97-16CF-1040-A181-14CA907B0738}" srcOrd="1" destOrd="0" parTransId="{B950B4E9-9B93-BF4F-AC36-B0CE8F747942}" sibTransId="{9E2F4C2C-4E0C-A947-9779-4E9365F8FCEE}"/>
    <dgm:cxn modelId="{89EF9A41-B740-4ECD-9FF1-BB263BDE29FC}" type="presOf" srcId="{16A51B52-3AC4-ED4F-89E4-5901821EBF4B}" destId="{BF298954-A3AC-6342-B774-647350D1AA6F}" srcOrd="0" destOrd="0" presId="urn:microsoft.com/office/officeart/2005/8/layout/arrow2"/>
    <dgm:cxn modelId="{6171DD09-1A27-394E-9A35-2B8DC9A9AF6D}" srcId="{16A51B52-3AC4-ED4F-89E4-5901821EBF4B}" destId="{FBC579DC-5FF1-0D42-ABCE-EB9213E55AE4}" srcOrd="2" destOrd="0" parTransId="{425D5EE4-23C9-9644-9ABC-771C470AE342}" sibTransId="{5A5EC4E8-98F0-9B4E-ABE8-DFFAE8FEACD3}"/>
    <dgm:cxn modelId="{5E5DB716-06BC-4E31-9CE0-E167AA5BB586}" type="presOf" srcId="{81367FA0-8C3B-8740-BC89-98086D8376AB}" destId="{24D49483-C766-6549-90BC-461258ED1729}" srcOrd="0" destOrd="0" presId="urn:microsoft.com/office/officeart/2005/8/layout/arrow2"/>
    <dgm:cxn modelId="{1A9E0342-8195-A345-97C6-27958D8FE98C}" srcId="{16A51B52-3AC4-ED4F-89E4-5901821EBF4B}" destId="{81367FA0-8C3B-8740-BC89-98086D8376AB}" srcOrd="0" destOrd="0" parTransId="{2C2517EE-EEED-D54E-9963-28B6A7C6320D}" sibTransId="{D05B3370-65A9-984B-A629-90118080E6F1}"/>
    <dgm:cxn modelId="{B5846CF3-5D7E-41DD-A783-4B64805E586D}" type="presOf" srcId="{FBC579DC-5FF1-0D42-ABCE-EB9213E55AE4}" destId="{72F40DAD-736C-5B40-866F-9B4FE839E66B}" srcOrd="0" destOrd="0" presId="urn:microsoft.com/office/officeart/2005/8/layout/arrow2"/>
    <dgm:cxn modelId="{61BAE777-0050-43CD-9985-C17BDB834F76}" type="presOf" srcId="{2CD19B97-16CF-1040-A181-14CA907B0738}" destId="{BB9520BA-1B3A-FA4E-A838-146C35BF2ADD}" srcOrd="0" destOrd="0" presId="urn:microsoft.com/office/officeart/2005/8/layout/arrow2"/>
    <dgm:cxn modelId="{0830E23F-EBB3-4619-A2E3-A59E723E7B9B}" type="presParOf" srcId="{BF298954-A3AC-6342-B774-647350D1AA6F}" destId="{AFC0C313-B5B2-734A-AA4F-15FFA9F5AB83}" srcOrd="0" destOrd="0" presId="urn:microsoft.com/office/officeart/2005/8/layout/arrow2"/>
    <dgm:cxn modelId="{8737A052-CF74-403E-B1C8-33B2900B2DB1}" type="presParOf" srcId="{BF298954-A3AC-6342-B774-647350D1AA6F}" destId="{7603F387-A399-5049-B933-7C1CC74B8F3C}" srcOrd="1" destOrd="0" presId="urn:microsoft.com/office/officeart/2005/8/layout/arrow2"/>
    <dgm:cxn modelId="{A8964618-D91A-4444-A986-FF5939C7E8A7}" type="presParOf" srcId="{7603F387-A399-5049-B933-7C1CC74B8F3C}" destId="{06970A73-0BDF-7A48-ABCA-FB56D647CEFF}" srcOrd="0" destOrd="0" presId="urn:microsoft.com/office/officeart/2005/8/layout/arrow2"/>
    <dgm:cxn modelId="{41649907-6324-49A6-894A-92BC9A258783}" type="presParOf" srcId="{7603F387-A399-5049-B933-7C1CC74B8F3C}" destId="{24D49483-C766-6549-90BC-461258ED1729}" srcOrd="1" destOrd="0" presId="urn:microsoft.com/office/officeart/2005/8/layout/arrow2"/>
    <dgm:cxn modelId="{9EF395B8-E593-4C82-A746-0245CBBD077C}" type="presParOf" srcId="{7603F387-A399-5049-B933-7C1CC74B8F3C}" destId="{B943E653-55BE-AF47-86CB-3CD9C8399F83}" srcOrd="2" destOrd="0" presId="urn:microsoft.com/office/officeart/2005/8/layout/arrow2"/>
    <dgm:cxn modelId="{8ACDFAA7-D7CB-4602-BCA2-20982F230AB6}" type="presParOf" srcId="{7603F387-A399-5049-B933-7C1CC74B8F3C}" destId="{BB9520BA-1B3A-FA4E-A838-146C35BF2ADD}" srcOrd="3" destOrd="0" presId="urn:microsoft.com/office/officeart/2005/8/layout/arrow2"/>
    <dgm:cxn modelId="{1BFD48BE-0293-4883-BABF-72A766BE1F73}" type="presParOf" srcId="{7603F387-A399-5049-B933-7C1CC74B8F3C}" destId="{E0532683-E277-EA41-8422-7B2EC899A09B}" srcOrd="4" destOrd="0" presId="urn:microsoft.com/office/officeart/2005/8/layout/arrow2"/>
    <dgm:cxn modelId="{91BF259A-55CB-4FDC-BF34-202CD1E975C5}" type="presParOf" srcId="{7603F387-A399-5049-B933-7C1CC74B8F3C}" destId="{72F40DAD-736C-5B40-866F-9B4FE839E66B}" srcOrd="5" destOrd="0" presId="urn:microsoft.com/office/officeart/2005/8/layout/arrow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7339CD-1334-5346-B1E0-0495A20CAFA7}" type="doc">
      <dgm:prSet loTypeId="urn:microsoft.com/office/officeart/2005/8/layout/hProcess9" loCatId="process" qsTypeId="urn:microsoft.com/office/officeart/2005/8/quickstyle/simple4" qsCatId="simple" csTypeId="urn:microsoft.com/office/officeart/2005/8/colors/accent1_2" csCatId="accent1" phldr="1"/>
      <dgm:spPr/>
    </dgm:pt>
    <dgm:pt modelId="{74E22AB2-4765-D64A-AF93-9BD4314CF21A}">
      <dgm:prSet phldrT="[Text]" custT="1"/>
      <dgm:spPr>
        <a:gradFill rotWithShape="0">
          <a:gsLst>
            <a:gs pos="0">
              <a:srgbClr val="0070C0"/>
            </a:gs>
            <a:gs pos="100000">
              <a:srgbClr val="00405F"/>
            </a:gs>
          </a:gsLst>
          <a:lin ang="10500000" scaled="0"/>
        </a:gradFill>
      </dgm:spPr>
      <dgm:t>
        <a:bodyPr/>
        <a:lstStyle/>
        <a:p>
          <a:r>
            <a:rPr lang="en-US" sz="3000" dirty="0" smtClean="0">
              <a:latin typeface="Arial" pitchFamily="34" charset="0"/>
              <a:cs typeface="Arial" pitchFamily="34" charset="0"/>
            </a:rPr>
            <a:t>Text</a:t>
          </a:r>
          <a:endParaRPr lang="en-US" sz="3000" dirty="0">
            <a:latin typeface="Arial" pitchFamily="34" charset="0"/>
            <a:cs typeface="Arial" pitchFamily="34" charset="0"/>
          </a:endParaRPr>
        </a:p>
      </dgm:t>
    </dgm:pt>
    <dgm:pt modelId="{E57A1F93-E60C-4F44-9CD8-235A1F174F87}" type="parTrans" cxnId="{63B59877-B442-1D4F-ADAE-30D06FDF219B}">
      <dgm:prSet/>
      <dgm:spPr/>
      <dgm:t>
        <a:bodyPr/>
        <a:lstStyle/>
        <a:p>
          <a:endParaRPr lang="en-US"/>
        </a:p>
      </dgm:t>
    </dgm:pt>
    <dgm:pt modelId="{A68D47C3-2314-A94E-AB40-486C41778A10}" type="sibTrans" cxnId="{63B59877-B442-1D4F-ADAE-30D06FDF219B}">
      <dgm:prSet/>
      <dgm:spPr/>
      <dgm:t>
        <a:bodyPr/>
        <a:lstStyle/>
        <a:p>
          <a:endParaRPr lang="en-US"/>
        </a:p>
      </dgm:t>
    </dgm:pt>
    <dgm:pt modelId="{296C8D5A-7545-EC49-ABF5-F3D46CDD93A5}">
      <dgm:prSet phldrT="[Text]" custT="1"/>
      <dgm:spPr>
        <a:gradFill rotWithShape="0">
          <a:gsLst>
            <a:gs pos="0">
              <a:srgbClr val="34A8CC"/>
            </a:gs>
            <a:gs pos="100000">
              <a:srgbClr val="227088"/>
            </a:gs>
          </a:gsLst>
          <a:lin ang="10500000" scaled="0"/>
        </a:gradFill>
      </dgm:spPr>
      <dgm:t>
        <a:bodyPr/>
        <a:lstStyle/>
        <a:p>
          <a:r>
            <a:rPr lang="en-US" sz="3000" dirty="0" smtClean="0">
              <a:latin typeface="Arial" pitchFamily="34" charset="0"/>
              <a:cs typeface="Arial" pitchFamily="34" charset="0"/>
            </a:rPr>
            <a:t>Text</a:t>
          </a:r>
          <a:endParaRPr lang="en-US" sz="3000" dirty="0">
            <a:latin typeface="Arial" pitchFamily="34" charset="0"/>
            <a:cs typeface="Arial" pitchFamily="34" charset="0"/>
          </a:endParaRPr>
        </a:p>
      </dgm:t>
    </dgm:pt>
    <dgm:pt modelId="{192EB120-D01A-AB44-93C2-BE598B29EE49}" type="parTrans" cxnId="{0983A8E8-F81D-2C42-BEB8-67EF5B070FB5}">
      <dgm:prSet/>
      <dgm:spPr/>
      <dgm:t>
        <a:bodyPr/>
        <a:lstStyle/>
        <a:p>
          <a:endParaRPr lang="en-US"/>
        </a:p>
      </dgm:t>
    </dgm:pt>
    <dgm:pt modelId="{CBCEB8E4-4636-1E42-82B5-5DE753507621}" type="sibTrans" cxnId="{0983A8E8-F81D-2C42-BEB8-67EF5B070FB5}">
      <dgm:prSet/>
      <dgm:spPr/>
      <dgm:t>
        <a:bodyPr/>
        <a:lstStyle/>
        <a:p>
          <a:endParaRPr lang="en-US"/>
        </a:p>
      </dgm:t>
    </dgm:pt>
    <dgm:pt modelId="{D32E4BE2-9E68-9D4E-83C1-855103317570}">
      <dgm:prSet phldrT="[Text]" custT="1"/>
      <dgm:spPr>
        <a:gradFill rotWithShape="0">
          <a:gsLst>
            <a:gs pos="0">
              <a:srgbClr val="3FC1FF"/>
            </a:gs>
            <a:gs pos="100000">
              <a:srgbClr val="1F88C8"/>
            </a:gs>
          </a:gsLst>
          <a:lin ang="10500000" scaled="0"/>
        </a:gradFill>
      </dgm:spPr>
      <dgm:t>
        <a:bodyPr/>
        <a:lstStyle/>
        <a:p>
          <a:r>
            <a:rPr lang="en-US" sz="3000" dirty="0" smtClean="0">
              <a:solidFill>
                <a:schemeClr val="bg1"/>
              </a:solidFill>
              <a:latin typeface="Arial" pitchFamily="34" charset="0"/>
              <a:cs typeface="Arial" pitchFamily="34" charset="0"/>
            </a:rPr>
            <a:t>Text</a:t>
          </a:r>
          <a:endParaRPr lang="en-US" sz="3000" dirty="0">
            <a:solidFill>
              <a:schemeClr val="bg1"/>
            </a:solidFill>
            <a:latin typeface="Arial" pitchFamily="34" charset="0"/>
            <a:cs typeface="Arial" pitchFamily="34" charset="0"/>
          </a:endParaRPr>
        </a:p>
      </dgm:t>
    </dgm:pt>
    <dgm:pt modelId="{E3B898FA-0B57-ED42-9E2D-87DF56A8EE6D}" type="parTrans" cxnId="{8A60FB06-0A0A-F748-AD7F-F2400853258B}">
      <dgm:prSet/>
      <dgm:spPr/>
      <dgm:t>
        <a:bodyPr/>
        <a:lstStyle/>
        <a:p>
          <a:endParaRPr lang="en-US"/>
        </a:p>
      </dgm:t>
    </dgm:pt>
    <dgm:pt modelId="{BF1A1DCE-7E60-F94E-A3C3-8FB42C780955}" type="sibTrans" cxnId="{8A60FB06-0A0A-F748-AD7F-F2400853258B}">
      <dgm:prSet/>
      <dgm:spPr/>
      <dgm:t>
        <a:bodyPr/>
        <a:lstStyle/>
        <a:p>
          <a:endParaRPr lang="en-US"/>
        </a:p>
      </dgm:t>
    </dgm:pt>
    <dgm:pt modelId="{E6398FE1-A6D9-4E40-84D6-71F78BCE9508}" type="pres">
      <dgm:prSet presAssocID="{537339CD-1334-5346-B1E0-0495A20CAFA7}" presName="CompostProcess" presStyleCnt="0">
        <dgm:presLayoutVars>
          <dgm:dir/>
          <dgm:resizeHandles val="exact"/>
        </dgm:presLayoutVars>
      </dgm:prSet>
      <dgm:spPr/>
    </dgm:pt>
    <dgm:pt modelId="{11D6DE97-E59A-0F45-B8AE-BAAED31D1F1B}" type="pres">
      <dgm:prSet presAssocID="{537339CD-1334-5346-B1E0-0495A20CAFA7}" presName="arrow" presStyleLbl="bgShp" presStyleIdx="0" presStyleCnt="1" custScaleX="117647" custLinFactNeighborX="-8141"/>
      <dgm:spPr>
        <a:solidFill>
          <a:schemeClr val="tx1">
            <a:lumMod val="85000"/>
          </a:schemeClr>
        </a:solidFill>
      </dgm:spPr>
    </dgm:pt>
    <dgm:pt modelId="{9A5CED87-ACD7-764B-8A4D-0EF8896E25B6}" type="pres">
      <dgm:prSet presAssocID="{537339CD-1334-5346-B1E0-0495A20CAFA7}" presName="linearProcess" presStyleCnt="0"/>
      <dgm:spPr/>
    </dgm:pt>
    <dgm:pt modelId="{9F17E099-765B-CF4F-89E9-D17A76BFDC55}" type="pres">
      <dgm:prSet presAssocID="{74E22AB2-4765-D64A-AF93-9BD4314CF21A}" presName="textNode" presStyleLbl="node1" presStyleIdx="0" presStyleCnt="3">
        <dgm:presLayoutVars>
          <dgm:bulletEnabled val="1"/>
        </dgm:presLayoutVars>
      </dgm:prSet>
      <dgm:spPr/>
      <dgm:t>
        <a:bodyPr/>
        <a:lstStyle/>
        <a:p>
          <a:endParaRPr lang="en-US"/>
        </a:p>
      </dgm:t>
    </dgm:pt>
    <dgm:pt modelId="{9D6C5F2A-B0D1-FE41-B478-6C853D971F12}" type="pres">
      <dgm:prSet presAssocID="{A68D47C3-2314-A94E-AB40-486C41778A10}" presName="sibTrans" presStyleCnt="0"/>
      <dgm:spPr/>
    </dgm:pt>
    <dgm:pt modelId="{079BE834-201D-644F-A04A-268B34F078A6}" type="pres">
      <dgm:prSet presAssocID="{296C8D5A-7545-EC49-ABF5-F3D46CDD93A5}" presName="textNode" presStyleLbl="node1" presStyleIdx="1" presStyleCnt="3">
        <dgm:presLayoutVars>
          <dgm:bulletEnabled val="1"/>
        </dgm:presLayoutVars>
      </dgm:prSet>
      <dgm:spPr/>
      <dgm:t>
        <a:bodyPr/>
        <a:lstStyle/>
        <a:p>
          <a:endParaRPr lang="en-US"/>
        </a:p>
      </dgm:t>
    </dgm:pt>
    <dgm:pt modelId="{4F05A554-3098-0F49-9D1A-2FC4F151AAD4}" type="pres">
      <dgm:prSet presAssocID="{CBCEB8E4-4636-1E42-82B5-5DE753507621}" presName="sibTrans" presStyleCnt="0"/>
      <dgm:spPr/>
    </dgm:pt>
    <dgm:pt modelId="{4076167F-96B9-2840-9D51-11191ECEA048}" type="pres">
      <dgm:prSet presAssocID="{D32E4BE2-9E68-9D4E-83C1-855103317570}" presName="textNode" presStyleLbl="node1" presStyleIdx="2" presStyleCnt="3">
        <dgm:presLayoutVars>
          <dgm:bulletEnabled val="1"/>
        </dgm:presLayoutVars>
      </dgm:prSet>
      <dgm:spPr/>
      <dgm:t>
        <a:bodyPr/>
        <a:lstStyle/>
        <a:p>
          <a:endParaRPr lang="en-US"/>
        </a:p>
      </dgm:t>
    </dgm:pt>
  </dgm:ptLst>
  <dgm:cxnLst>
    <dgm:cxn modelId="{63B59877-B442-1D4F-ADAE-30D06FDF219B}" srcId="{537339CD-1334-5346-B1E0-0495A20CAFA7}" destId="{74E22AB2-4765-D64A-AF93-9BD4314CF21A}" srcOrd="0" destOrd="0" parTransId="{E57A1F93-E60C-4F44-9CD8-235A1F174F87}" sibTransId="{A68D47C3-2314-A94E-AB40-486C41778A10}"/>
    <dgm:cxn modelId="{DE41D3AE-FF92-4E12-A206-9FF73E21BD74}" type="presOf" srcId="{D32E4BE2-9E68-9D4E-83C1-855103317570}" destId="{4076167F-96B9-2840-9D51-11191ECEA048}" srcOrd="0" destOrd="0" presId="urn:microsoft.com/office/officeart/2005/8/layout/hProcess9"/>
    <dgm:cxn modelId="{22436FF8-8398-4B6B-B633-F9A324AF7497}" type="presOf" srcId="{74E22AB2-4765-D64A-AF93-9BD4314CF21A}" destId="{9F17E099-765B-CF4F-89E9-D17A76BFDC55}" srcOrd="0" destOrd="0" presId="urn:microsoft.com/office/officeart/2005/8/layout/hProcess9"/>
    <dgm:cxn modelId="{5BCD6CC0-1487-42B6-A891-850DA5A745E3}" type="presOf" srcId="{296C8D5A-7545-EC49-ABF5-F3D46CDD93A5}" destId="{079BE834-201D-644F-A04A-268B34F078A6}" srcOrd="0" destOrd="0" presId="urn:microsoft.com/office/officeart/2005/8/layout/hProcess9"/>
    <dgm:cxn modelId="{8A60FB06-0A0A-F748-AD7F-F2400853258B}" srcId="{537339CD-1334-5346-B1E0-0495A20CAFA7}" destId="{D32E4BE2-9E68-9D4E-83C1-855103317570}" srcOrd="2" destOrd="0" parTransId="{E3B898FA-0B57-ED42-9E2D-87DF56A8EE6D}" sibTransId="{BF1A1DCE-7E60-F94E-A3C3-8FB42C780955}"/>
    <dgm:cxn modelId="{41D6034C-3896-4639-A98D-E2596BCBAAE5}" type="presOf" srcId="{537339CD-1334-5346-B1E0-0495A20CAFA7}" destId="{E6398FE1-A6D9-4E40-84D6-71F78BCE9508}" srcOrd="0" destOrd="0" presId="urn:microsoft.com/office/officeart/2005/8/layout/hProcess9"/>
    <dgm:cxn modelId="{0983A8E8-F81D-2C42-BEB8-67EF5B070FB5}" srcId="{537339CD-1334-5346-B1E0-0495A20CAFA7}" destId="{296C8D5A-7545-EC49-ABF5-F3D46CDD93A5}" srcOrd="1" destOrd="0" parTransId="{192EB120-D01A-AB44-93C2-BE598B29EE49}" sibTransId="{CBCEB8E4-4636-1E42-82B5-5DE753507621}"/>
    <dgm:cxn modelId="{45C2A264-6366-41F5-BD5F-4F12CED5F323}" type="presParOf" srcId="{E6398FE1-A6D9-4E40-84D6-71F78BCE9508}" destId="{11D6DE97-E59A-0F45-B8AE-BAAED31D1F1B}" srcOrd="0" destOrd="0" presId="urn:microsoft.com/office/officeart/2005/8/layout/hProcess9"/>
    <dgm:cxn modelId="{E0273998-3455-42E7-8D15-1189C3F8AA75}" type="presParOf" srcId="{E6398FE1-A6D9-4E40-84D6-71F78BCE9508}" destId="{9A5CED87-ACD7-764B-8A4D-0EF8896E25B6}" srcOrd="1" destOrd="0" presId="urn:microsoft.com/office/officeart/2005/8/layout/hProcess9"/>
    <dgm:cxn modelId="{2359F07C-6BE0-45D4-A59B-49304228CB6D}" type="presParOf" srcId="{9A5CED87-ACD7-764B-8A4D-0EF8896E25B6}" destId="{9F17E099-765B-CF4F-89E9-D17A76BFDC55}" srcOrd="0" destOrd="0" presId="urn:microsoft.com/office/officeart/2005/8/layout/hProcess9"/>
    <dgm:cxn modelId="{8E4EF840-534A-4382-91F7-D1F6CC37E45D}" type="presParOf" srcId="{9A5CED87-ACD7-764B-8A4D-0EF8896E25B6}" destId="{9D6C5F2A-B0D1-FE41-B478-6C853D971F12}" srcOrd="1" destOrd="0" presId="urn:microsoft.com/office/officeart/2005/8/layout/hProcess9"/>
    <dgm:cxn modelId="{4D3BA3CE-1D5E-4AE6-99BE-D86DC8F8606F}" type="presParOf" srcId="{9A5CED87-ACD7-764B-8A4D-0EF8896E25B6}" destId="{079BE834-201D-644F-A04A-268B34F078A6}" srcOrd="2" destOrd="0" presId="urn:microsoft.com/office/officeart/2005/8/layout/hProcess9"/>
    <dgm:cxn modelId="{3968751D-101B-4B98-9991-0A2B7DBB018E}" type="presParOf" srcId="{9A5CED87-ACD7-764B-8A4D-0EF8896E25B6}" destId="{4F05A554-3098-0F49-9D1A-2FC4F151AAD4}" srcOrd="3" destOrd="0" presId="urn:microsoft.com/office/officeart/2005/8/layout/hProcess9"/>
    <dgm:cxn modelId="{A1D4CC6E-B64D-41F6-9927-8F7D444E579C}" type="presParOf" srcId="{9A5CED87-ACD7-764B-8A4D-0EF8896E25B6}" destId="{4076167F-96B9-2840-9D51-11191ECEA048}" srcOrd="4"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18A1AB6-6B7E-A241-B5D7-6B83353B0CCD}">
      <dsp:nvSpPr>
        <dsp:cNvPr id="0" name=""/>
        <dsp:cNvSpPr/>
      </dsp:nvSpPr>
      <dsp:spPr>
        <a:xfrm>
          <a:off x="1485899" y="41274"/>
          <a:ext cx="1981200" cy="1981200"/>
        </a:xfrm>
        <a:prstGeom prst="ellipse">
          <a:avLst/>
        </a:prstGeom>
        <a:gradFill flip="none" rotWithShape="1">
          <a:gsLst>
            <a:gs pos="0">
              <a:srgbClr val="34A8CC">
                <a:alpha val="50000"/>
              </a:srgbClr>
            </a:gs>
            <a:gs pos="100000">
              <a:srgbClr val="227088">
                <a:alpha val="90000"/>
              </a:srgbClr>
            </a:gs>
          </a:gsLst>
          <a:lin ang="16200000" scaled="0"/>
          <a:tileRect/>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en-US" sz="2400" kern="1200" dirty="0" smtClean="0">
              <a:latin typeface="Arial" pitchFamily="34" charset="0"/>
              <a:cs typeface="Arial" pitchFamily="34" charset="0"/>
            </a:rPr>
            <a:t>Example</a:t>
          </a:r>
          <a:endParaRPr lang="en-US" sz="2400" kern="1200" dirty="0">
            <a:latin typeface="Arial" pitchFamily="34" charset="0"/>
            <a:cs typeface="Arial" pitchFamily="34" charset="0"/>
          </a:endParaRPr>
        </a:p>
      </dsp:txBody>
      <dsp:txXfrm>
        <a:off x="1750060" y="387984"/>
        <a:ext cx="1452880" cy="891540"/>
      </dsp:txXfrm>
    </dsp:sp>
    <dsp:sp modelId="{A91382F3-386D-654E-8F08-864327A6B323}">
      <dsp:nvSpPr>
        <dsp:cNvPr id="0" name=""/>
        <dsp:cNvSpPr/>
      </dsp:nvSpPr>
      <dsp:spPr>
        <a:xfrm>
          <a:off x="2200783" y="1279525"/>
          <a:ext cx="1981200" cy="1981200"/>
        </a:xfrm>
        <a:prstGeom prst="ellipse">
          <a:avLst/>
        </a:prstGeom>
        <a:gradFill rotWithShape="0">
          <a:gsLst>
            <a:gs pos="0">
              <a:srgbClr val="C9E8F1">
                <a:alpha val="88000"/>
              </a:srgbClr>
            </a:gs>
            <a:gs pos="100000">
              <a:srgbClr val="AEDCEB">
                <a:alpha val="50000"/>
              </a:srgbClr>
            </a:gs>
          </a:gsLst>
          <a:lin ang="162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latin typeface="Arial" pitchFamily="34" charset="0"/>
              <a:cs typeface="Arial" pitchFamily="34" charset="0"/>
            </a:rPr>
            <a:t>Example</a:t>
          </a:r>
          <a:endParaRPr lang="en-US" sz="2400" kern="1200" dirty="0">
            <a:solidFill>
              <a:schemeClr val="accent1">
                <a:lumMod val="50000"/>
              </a:schemeClr>
            </a:solidFill>
            <a:latin typeface="Arial" pitchFamily="34" charset="0"/>
            <a:cs typeface="Arial" pitchFamily="34" charset="0"/>
          </a:endParaRPr>
        </a:p>
      </dsp:txBody>
      <dsp:txXfrm>
        <a:off x="2806700" y="1791335"/>
        <a:ext cx="1188720" cy="1089660"/>
      </dsp:txXfrm>
    </dsp:sp>
    <dsp:sp modelId="{A37B17B7-17DD-2349-8529-258A5A9295F9}">
      <dsp:nvSpPr>
        <dsp:cNvPr id="0" name=""/>
        <dsp:cNvSpPr/>
      </dsp:nvSpPr>
      <dsp:spPr>
        <a:xfrm>
          <a:off x="771016" y="1279525"/>
          <a:ext cx="1981200" cy="1981200"/>
        </a:xfrm>
        <a:prstGeom prst="ellipse">
          <a:avLst/>
        </a:prstGeom>
        <a:gradFill flip="none" rotWithShape="1">
          <a:gsLst>
            <a:gs pos="0">
              <a:srgbClr val="00405F">
                <a:alpha val="90000"/>
              </a:srgbClr>
            </a:gs>
            <a:gs pos="100000">
              <a:srgbClr val="0070C0"/>
            </a:gs>
          </a:gsLst>
          <a:lin ang="16200000" scaled="0"/>
          <a:tileRect/>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r" defTabSz="1066800">
            <a:lnSpc>
              <a:spcPct val="90000"/>
            </a:lnSpc>
            <a:spcBef>
              <a:spcPct val="0"/>
            </a:spcBef>
            <a:spcAft>
              <a:spcPct val="35000"/>
            </a:spcAft>
          </a:pPr>
          <a:r>
            <a:rPr lang="en-US" sz="2400" kern="1200" dirty="0" smtClean="0"/>
            <a:t>Example</a:t>
          </a:r>
          <a:endParaRPr lang="en-US" sz="2400" kern="1200" dirty="0"/>
        </a:p>
      </dsp:txBody>
      <dsp:txXfrm>
        <a:off x="957580" y="1791335"/>
        <a:ext cx="1188720" cy="108966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FC0C313-B5B2-734A-AA4F-15FFA9F5AB83}">
      <dsp:nvSpPr>
        <dsp:cNvPr id="0" name=""/>
        <dsp:cNvSpPr/>
      </dsp:nvSpPr>
      <dsp:spPr>
        <a:xfrm>
          <a:off x="0" y="126118"/>
          <a:ext cx="6053667" cy="3783541"/>
        </a:xfrm>
        <a:prstGeom prst="swooshArrow">
          <a:avLst>
            <a:gd name="adj1" fmla="val 25000"/>
            <a:gd name="adj2" fmla="val 25000"/>
          </a:avLst>
        </a:prstGeom>
        <a:gradFill flip="none" rotWithShape="1">
          <a:gsLst>
            <a:gs pos="0">
              <a:srgbClr val="C9E8F1"/>
            </a:gs>
            <a:gs pos="100000">
              <a:srgbClr val="AEDCEB"/>
            </a:gs>
          </a:gsLst>
          <a:lin ang="0" scaled="1"/>
          <a:tileRect/>
        </a:gra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06970A73-0BDF-7A48-ABCA-FB56D647CEFF}">
      <dsp:nvSpPr>
        <dsp:cNvPr id="0" name=""/>
        <dsp:cNvSpPr/>
      </dsp:nvSpPr>
      <dsp:spPr>
        <a:xfrm>
          <a:off x="448420" y="2417123"/>
          <a:ext cx="798186" cy="798186"/>
        </a:xfrm>
        <a:prstGeom prst="ellipse">
          <a:avLst/>
        </a:prstGeom>
        <a:gradFill rotWithShape="0">
          <a:gsLst>
            <a:gs pos="0">
              <a:srgbClr val="34A8CC"/>
            </a:gs>
            <a:gs pos="100000">
              <a:srgbClr val="227088"/>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4D49483-C766-6549-90BC-461258ED1729}">
      <dsp:nvSpPr>
        <dsp:cNvPr id="0" name=""/>
        <dsp:cNvSpPr/>
      </dsp:nvSpPr>
      <dsp:spPr>
        <a:xfrm>
          <a:off x="847513" y="2816216"/>
          <a:ext cx="1410504" cy="10934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401" tIns="0" rIns="0" bIns="0" numCol="1" spcCol="1270" anchor="t" anchorCtr="0">
          <a:noAutofit/>
        </a:bodyPr>
        <a:lstStyle/>
        <a:p>
          <a:pPr lvl="0" algn="l" defTabSz="1244600">
            <a:lnSpc>
              <a:spcPct val="90000"/>
            </a:lnSpc>
            <a:spcBef>
              <a:spcPct val="0"/>
            </a:spcBef>
            <a:spcAft>
              <a:spcPct val="35000"/>
            </a:spcAft>
          </a:pPr>
          <a:r>
            <a:rPr lang="en-US" sz="2800" kern="1200" dirty="0" smtClean="0">
              <a:solidFill>
                <a:schemeClr val="accent4">
                  <a:lumMod val="50000"/>
                </a:schemeClr>
              </a:solidFill>
            </a:rPr>
            <a:t>Example</a:t>
          </a:r>
          <a:endParaRPr lang="en-US" sz="2800" kern="1200" dirty="0">
            <a:solidFill>
              <a:schemeClr val="accent4">
                <a:lumMod val="50000"/>
              </a:schemeClr>
            </a:solidFill>
          </a:endParaRPr>
        </a:p>
      </dsp:txBody>
      <dsp:txXfrm>
        <a:off x="847513" y="2816216"/>
        <a:ext cx="1410504" cy="1093443"/>
      </dsp:txXfrm>
    </dsp:sp>
    <dsp:sp modelId="{B943E653-55BE-AF47-86CB-3CD9C8399F83}">
      <dsp:nvSpPr>
        <dsp:cNvPr id="0" name=""/>
        <dsp:cNvSpPr/>
      </dsp:nvSpPr>
      <dsp:spPr>
        <a:xfrm>
          <a:off x="1737626" y="1288646"/>
          <a:ext cx="1125533" cy="1125533"/>
        </a:xfrm>
        <a:prstGeom prst="ellipse">
          <a:avLst/>
        </a:prstGeom>
        <a:gradFill rotWithShape="0">
          <a:gsLst>
            <a:gs pos="0">
              <a:srgbClr val="60DCEB"/>
            </a:gs>
            <a:gs pos="100000">
              <a:srgbClr val="1F88C8"/>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BB9520BA-1B3A-FA4E-A838-146C35BF2ADD}">
      <dsp:nvSpPr>
        <dsp:cNvPr id="0" name=""/>
        <dsp:cNvSpPr/>
      </dsp:nvSpPr>
      <dsp:spPr>
        <a:xfrm>
          <a:off x="2300393" y="1851413"/>
          <a:ext cx="1452880" cy="2058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762" tIns="0" rIns="0" bIns="0" numCol="1" spcCol="1270" anchor="t" anchorCtr="0">
          <a:noAutofit/>
        </a:bodyPr>
        <a:lstStyle/>
        <a:p>
          <a:pPr lvl="0" algn="l" defTabSz="1244600">
            <a:lnSpc>
              <a:spcPct val="90000"/>
            </a:lnSpc>
            <a:spcBef>
              <a:spcPct val="0"/>
            </a:spcBef>
            <a:spcAft>
              <a:spcPct val="35000"/>
            </a:spcAft>
          </a:pPr>
          <a:r>
            <a:rPr lang="en-US" sz="2800" kern="1200" dirty="0" smtClean="0">
              <a:solidFill>
                <a:srgbClr val="00405F"/>
              </a:solidFill>
            </a:rPr>
            <a:t>Example</a:t>
          </a:r>
          <a:endParaRPr lang="en-US" sz="2800" kern="1200" dirty="0">
            <a:solidFill>
              <a:srgbClr val="00405F"/>
            </a:solidFill>
          </a:endParaRPr>
        </a:p>
      </dsp:txBody>
      <dsp:txXfrm>
        <a:off x="2300393" y="1851413"/>
        <a:ext cx="1452880" cy="2058246"/>
      </dsp:txXfrm>
    </dsp:sp>
    <dsp:sp modelId="{E0532683-E277-EA41-8422-7B2EC899A09B}">
      <dsp:nvSpPr>
        <dsp:cNvPr id="0" name=""/>
        <dsp:cNvSpPr/>
      </dsp:nvSpPr>
      <dsp:spPr>
        <a:xfrm>
          <a:off x="3321108" y="575518"/>
          <a:ext cx="1409160" cy="1409160"/>
        </a:xfrm>
        <a:prstGeom prst="ellipse">
          <a:avLst/>
        </a:prstGeom>
        <a:gradFill rotWithShape="0">
          <a:gsLst>
            <a:gs pos="0">
              <a:srgbClr val="60DCEB"/>
            </a:gs>
            <a:gs pos="100000">
              <a:srgbClr val="3FC1FF"/>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2F40DAD-736C-5B40-866F-9B4FE839E66B}">
      <dsp:nvSpPr>
        <dsp:cNvPr id="0" name=""/>
        <dsp:cNvSpPr/>
      </dsp:nvSpPr>
      <dsp:spPr>
        <a:xfrm>
          <a:off x="4025688" y="1280098"/>
          <a:ext cx="1452880" cy="2629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8501" tIns="0" rIns="0" bIns="0" numCol="1" spcCol="1270" anchor="t" anchorCtr="0">
          <a:noAutofit/>
        </a:bodyPr>
        <a:lstStyle/>
        <a:p>
          <a:pPr lvl="0" algn="l" defTabSz="1244600">
            <a:lnSpc>
              <a:spcPct val="90000"/>
            </a:lnSpc>
            <a:spcBef>
              <a:spcPct val="0"/>
            </a:spcBef>
            <a:spcAft>
              <a:spcPct val="35000"/>
            </a:spcAft>
          </a:pPr>
          <a:r>
            <a:rPr lang="en-US" sz="2800" kern="1200" dirty="0" smtClean="0">
              <a:solidFill>
                <a:srgbClr val="00405F"/>
              </a:solidFill>
            </a:rPr>
            <a:t>Example</a:t>
          </a:r>
          <a:endParaRPr lang="en-US" sz="2800" kern="1200" dirty="0">
            <a:solidFill>
              <a:srgbClr val="00405F"/>
            </a:solidFill>
          </a:endParaRPr>
        </a:p>
      </dsp:txBody>
      <dsp:txXfrm>
        <a:off x="4025688" y="1280098"/>
        <a:ext cx="1452880" cy="2629561"/>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1D6DE97-E59A-0F45-B8AE-BAAED31D1F1B}">
      <dsp:nvSpPr>
        <dsp:cNvPr id="0" name=""/>
        <dsp:cNvSpPr/>
      </dsp:nvSpPr>
      <dsp:spPr>
        <a:xfrm>
          <a:off x="0" y="0"/>
          <a:ext cx="6505218" cy="3623798"/>
        </a:xfrm>
        <a:prstGeom prst="rightArrow">
          <a:avLst/>
        </a:prstGeom>
        <a:solidFill>
          <a:schemeClr val="tx1">
            <a:lumMod val="8500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9F17E099-765B-CF4F-89E9-D17A76BFDC55}">
      <dsp:nvSpPr>
        <dsp:cNvPr id="0" name=""/>
        <dsp:cNvSpPr/>
      </dsp:nvSpPr>
      <dsp:spPr>
        <a:xfrm>
          <a:off x="0" y="1087139"/>
          <a:ext cx="1951566" cy="1449519"/>
        </a:xfrm>
        <a:prstGeom prst="roundRect">
          <a:avLst/>
        </a:prstGeom>
        <a:gradFill rotWithShape="0">
          <a:gsLst>
            <a:gs pos="0">
              <a:srgbClr val="0070C0"/>
            </a:gs>
            <a:gs pos="100000">
              <a:srgbClr val="00405F"/>
            </a:gs>
          </a:gsLst>
          <a:lin ang="105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latin typeface="Arial" pitchFamily="34" charset="0"/>
              <a:cs typeface="Arial" pitchFamily="34" charset="0"/>
            </a:rPr>
            <a:t>Text</a:t>
          </a:r>
          <a:endParaRPr lang="en-US" sz="3000" kern="1200" dirty="0">
            <a:latin typeface="Arial" pitchFamily="34" charset="0"/>
            <a:cs typeface="Arial" pitchFamily="34" charset="0"/>
          </a:endParaRPr>
        </a:p>
      </dsp:txBody>
      <dsp:txXfrm>
        <a:off x="0" y="1087139"/>
        <a:ext cx="1951566" cy="1449519"/>
      </dsp:txXfrm>
    </dsp:sp>
    <dsp:sp modelId="{079BE834-201D-644F-A04A-268B34F078A6}">
      <dsp:nvSpPr>
        <dsp:cNvPr id="0" name=""/>
        <dsp:cNvSpPr/>
      </dsp:nvSpPr>
      <dsp:spPr>
        <a:xfrm>
          <a:off x="2276827" y="1087139"/>
          <a:ext cx="1951566" cy="1449519"/>
        </a:xfrm>
        <a:prstGeom prst="roundRect">
          <a:avLst/>
        </a:prstGeom>
        <a:gradFill rotWithShape="0">
          <a:gsLst>
            <a:gs pos="0">
              <a:srgbClr val="34A8CC"/>
            </a:gs>
            <a:gs pos="100000">
              <a:srgbClr val="227088"/>
            </a:gs>
          </a:gsLst>
          <a:lin ang="105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latin typeface="Arial" pitchFamily="34" charset="0"/>
              <a:cs typeface="Arial" pitchFamily="34" charset="0"/>
            </a:rPr>
            <a:t>Text</a:t>
          </a:r>
          <a:endParaRPr lang="en-US" sz="3000" kern="1200" dirty="0">
            <a:latin typeface="Arial" pitchFamily="34" charset="0"/>
            <a:cs typeface="Arial" pitchFamily="34" charset="0"/>
          </a:endParaRPr>
        </a:p>
      </dsp:txBody>
      <dsp:txXfrm>
        <a:off x="2276827" y="1087139"/>
        <a:ext cx="1951566" cy="1449519"/>
      </dsp:txXfrm>
    </dsp:sp>
    <dsp:sp modelId="{4076167F-96B9-2840-9D51-11191ECEA048}">
      <dsp:nvSpPr>
        <dsp:cNvPr id="0" name=""/>
        <dsp:cNvSpPr/>
      </dsp:nvSpPr>
      <dsp:spPr>
        <a:xfrm>
          <a:off x="4553655" y="1087139"/>
          <a:ext cx="1951566" cy="1449519"/>
        </a:xfrm>
        <a:prstGeom prst="roundRect">
          <a:avLst/>
        </a:prstGeom>
        <a:gradFill rotWithShape="0">
          <a:gsLst>
            <a:gs pos="0">
              <a:srgbClr val="3FC1FF"/>
            </a:gs>
            <a:gs pos="100000">
              <a:srgbClr val="1F88C8"/>
            </a:gs>
          </a:gsLst>
          <a:lin ang="105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solidFill>
                <a:schemeClr val="bg1"/>
              </a:solidFill>
              <a:latin typeface="Arial" pitchFamily="34" charset="0"/>
              <a:cs typeface="Arial" pitchFamily="34" charset="0"/>
            </a:rPr>
            <a:t>Text</a:t>
          </a:r>
          <a:endParaRPr lang="en-US" sz="3000" kern="1200" dirty="0">
            <a:solidFill>
              <a:schemeClr val="bg1"/>
            </a:solidFill>
            <a:latin typeface="Arial" pitchFamily="34" charset="0"/>
            <a:cs typeface="Arial" pitchFamily="34" charset="0"/>
          </a:endParaRPr>
        </a:p>
      </dsp:txBody>
      <dsp:txXfrm>
        <a:off x="4553655" y="1087139"/>
        <a:ext cx="1951566" cy="1449519"/>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s">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og indholdsobjekt">
    <p:spTree>
      <p:nvGrpSpPr>
        <p:cNvPr id="1" name=""/>
        <p:cNvGrpSpPr/>
        <p:nvPr/>
      </p:nvGrpSpPr>
      <p:grpSpPr>
        <a:xfrm>
          <a:off x="0" y="0"/>
          <a:ext cx="0" cy="0"/>
          <a:chOff x="0" y="0"/>
          <a:chExt cx="0" cy="0"/>
        </a:xfrm>
      </p:grpSpPr>
      <p:grpSp>
        <p:nvGrpSpPr>
          <p:cNvPr id="5" name="Gruppe 12"/>
          <p:cNvGrpSpPr/>
          <p:nvPr userDrawn="1"/>
        </p:nvGrpSpPr>
        <p:grpSpPr>
          <a:xfrm>
            <a:off x="0" y="793659"/>
            <a:ext cx="9144000" cy="1178016"/>
            <a:chOff x="0" y="793659"/>
            <a:chExt cx="9144000" cy="1178016"/>
          </a:xfrm>
          <a:effectLst>
            <a:outerShdw blurRad="50800" dist="38100" dir="2700000" algn="tl" rotWithShape="0">
              <a:prstClr val="black">
                <a:alpha val="40000"/>
              </a:prstClr>
            </a:outerShdw>
          </a:effectLst>
        </p:grpSpPr>
        <p:sp>
          <p:nvSpPr>
            <p:cNvPr id="6" name="Rektangel 2"/>
            <p:cNvSpPr>
              <a:spLocks noChangeArrowheads="1"/>
            </p:cNvSpPr>
            <p:nvPr/>
          </p:nvSpPr>
          <p:spPr bwMode="auto">
            <a:xfrm>
              <a:off x="0" y="801699"/>
              <a:ext cx="9144000" cy="1168400"/>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pic>
          <p:nvPicPr>
            <p:cNvPr id="7" name="Billede 3" descr="dreamstime_www_world.jpg"/>
            <p:cNvPicPr>
              <a:picLocks noChangeAspect="1"/>
            </p:cNvPicPr>
            <p:nvPr/>
          </p:nvPicPr>
          <p:blipFill>
            <a:blip r:embed="rId2" cstate="print"/>
            <a:stretch>
              <a:fillRect/>
            </a:stretch>
          </p:blipFill>
          <p:spPr>
            <a:xfrm>
              <a:off x="7584000" y="793659"/>
              <a:ext cx="1560000" cy="1178016"/>
            </a:xfrm>
            <a:prstGeom prst="rect">
              <a:avLst/>
            </a:prstGeom>
          </p:spPr>
        </p:pic>
      </p:grpSp>
      <p:sp>
        <p:nvSpPr>
          <p:cNvPr id="3" name="Pladsholder til indhold 2"/>
          <p:cNvSpPr>
            <a:spLocks noGrp="1"/>
          </p:cNvSpPr>
          <p:nvPr>
            <p:ph idx="1"/>
          </p:nvPr>
        </p:nvSpPr>
        <p:spPr>
          <a:xfrm>
            <a:off x="457200" y="2327275"/>
            <a:ext cx="8229600" cy="3827463"/>
          </a:xfrm>
          <a:prstGeom prst="rect">
            <a:avLst/>
          </a:prstGeom>
        </p:spPr>
        <p:txBody>
          <a:bodyPr/>
          <a:lstStyle>
            <a:lvl1pPr>
              <a:defRPr>
                <a:solidFill>
                  <a:srgbClr val="000000"/>
                </a:solidFill>
                <a:latin typeface="Arial" pitchFamily="34" charset="0"/>
              </a:defRPr>
            </a:lvl1pPr>
            <a:lvl2pPr>
              <a:defRPr>
                <a:solidFill>
                  <a:srgbClr val="000000"/>
                </a:solidFill>
                <a:latin typeface="Arial" pitchFamily="34" charset="0"/>
              </a:defRPr>
            </a:lvl2pPr>
            <a:lvl3pPr>
              <a:defRPr>
                <a:solidFill>
                  <a:srgbClr val="000000"/>
                </a:solidFill>
                <a:latin typeface="Arial" pitchFamily="34" charset="0"/>
              </a:defRPr>
            </a:lvl3pPr>
            <a:lvl4pPr>
              <a:defRPr>
                <a:solidFill>
                  <a:srgbClr val="000000"/>
                </a:solidFill>
                <a:latin typeface="Arial" pitchFamily="34" charset="0"/>
              </a:defRPr>
            </a:lvl4pPr>
            <a:lvl5pPr>
              <a:defRPr>
                <a:solidFill>
                  <a:srgbClr val="000000"/>
                </a:solidFill>
                <a:latin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10" name="Titel 1"/>
          <p:cNvSpPr>
            <a:spLocks noGrp="1"/>
          </p:cNvSpPr>
          <p:nvPr>
            <p:ph type="title"/>
          </p:nvPr>
        </p:nvSpPr>
        <p:spPr>
          <a:xfrm>
            <a:off x="177800" y="833438"/>
            <a:ext cx="4584700" cy="563562"/>
          </a:xfrm>
          <a:prstGeom prst="rect">
            <a:avLst/>
          </a:prstGeom>
        </p:spPr>
        <p:txBody>
          <a:bodyPr/>
          <a:lstStyle>
            <a:lvl1pPr algn="l">
              <a:defRPr sz="3200">
                <a:latin typeface="Arial" pitchFamily="34" charset="0"/>
              </a:defRPr>
            </a:lvl1pPr>
          </a:lstStyle>
          <a:p>
            <a:r>
              <a:rPr lang="en-US" smtClean="0"/>
              <a:t>Click to edit Master title style</a:t>
            </a:r>
            <a:endParaRPr lang="da-DK" dirty="0"/>
          </a:p>
        </p:txBody>
      </p:sp>
      <p:sp>
        <p:nvSpPr>
          <p:cNvPr id="11" name="Pladsholder til tekst 2"/>
          <p:cNvSpPr>
            <a:spLocks noGrp="1"/>
          </p:cNvSpPr>
          <p:nvPr>
            <p:ph type="body" idx="13"/>
          </p:nvPr>
        </p:nvSpPr>
        <p:spPr>
          <a:xfrm>
            <a:off x="177800" y="1447801"/>
            <a:ext cx="6489700" cy="358774"/>
          </a:xfrm>
          <a:prstGeom prst="rect">
            <a:avLst/>
          </a:prstGeom>
        </p:spPr>
        <p:txBody>
          <a:bodyPr anchor="b"/>
          <a:lstStyle>
            <a:lvl1pPr marL="0" indent="0">
              <a:buNone/>
              <a:defRPr sz="2400" b="1">
                <a:latin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Pladsholder til dato 3"/>
          <p:cNvSpPr>
            <a:spLocks noGrp="1"/>
          </p:cNvSpPr>
          <p:nvPr userDrawn="1">
            <p:ph type="dt" sz="half" idx="14"/>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ea typeface="ＭＳ Ｐゴシック" pitchFamily="-97" charset="-128"/>
              </a:defRPr>
            </a:lvl1pPr>
          </a:lstStyle>
          <a:p>
            <a:pPr>
              <a:defRPr/>
            </a:pPr>
            <a:r>
              <a:rPr lang="da-DK"/>
              <a:t>Your footnote</a:t>
            </a:r>
          </a:p>
        </p:txBody>
      </p:sp>
      <p:sp>
        <p:nvSpPr>
          <p:cNvPr id="9" name="Pladsholder til diasnummer 5"/>
          <p:cNvSpPr>
            <a:spLocks noGrp="1"/>
          </p:cNvSpPr>
          <p:nvPr userDrawn="1">
            <p:ph type="sldNum" sz="quarter" idx="15"/>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ea typeface="ＭＳ Ｐゴシック" pitchFamily="-97" charset="-128"/>
              </a:defRPr>
            </a:lvl1pPr>
          </a:lstStyle>
          <a:p>
            <a:pPr>
              <a:defRPr/>
            </a:pPr>
            <a:r>
              <a:rPr lang="da-DK"/>
              <a:t>Your Logo</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fsnitsoverskrift">
    <p:spTree>
      <p:nvGrpSpPr>
        <p:cNvPr id="1" name=""/>
        <p:cNvGrpSpPr/>
        <p:nvPr/>
      </p:nvGrpSpPr>
      <p:grpSpPr>
        <a:xfrm>
          <a:off x="0" y="0"/>
          <a:ext cx="0" cy="0"/>
          <a:chOff x="0" y="0"/>
          <a:chExt cx="0" cy="0"/>
        </a:xfrm>
      </p:grpSpPr>
      <p:sp>
        <p:nvSpPr>
          <p:cNvPr id="5" name="Kombinationstegning 1"/>
          <p:cNvSpPr/>
          <p:nvPr userDrawn="1"/>
        </p:nvSpPr>
        <p:spPr>
          <a:xfrm rot="10800000" flipH="1">
            <a:off x="-101600" y="-12700"/>
            <a:ext cx="9321800" cy="2374900"/>
          </a:xfrm>
          <a:custGeom>
            <a:avLst/>
            <a:gdLst>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403600"/>
              <a:gd name="connsiteX1" fmla="*/ 5702300 w 9182100"/>
              <a:gd name="connsiteY1" fmla="*/ 1016000 h 3403600"/>
              <a:gd name="connsiteX2" fmla="*/ 9182100 w 9182100"/>
              <a:gd name="connsiteY2" fmla="*/ 609600 h 3403600"/>
              <a:gd name="connsiteX3" fmla="*/ 9182100 w 9182100"/>
              <a:gd name="connsiteY3" fmla="*/ 3403600 h 3403600"/>
              <a:gd name="connsiteX4" fmla="*/ 0 w 9182100"/>
              <a:gd name="connsiteY4" fmla="*/ 3136900 h 3403600"/>
              <a:gd name="connsiteX5" fmla="*/ 12700 w 9182100"/>
              <a:gd name="connsiteY5" fmla="*/ 0 h 34036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3403600 h 3429000"/>
              <a:gd name="connsiteX4" fmla="*/ 0 w 9182100"/>
              <a:gd name="connsiteY4" fmla="*/ 3429000 h 3429000"/>
              <a:gd name="connsiteX5" fmla="*/ 12700 w 9182100"/>
              <a:gd name="connsiteY5" fmla="*/ 0 h 34290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1714500 h 3429000"/>
              <a:gd name="connsiteX4" fmla="*/ 0 w 9182100"/>
              <a:gd name="connsiteY4" fmla="*/ 3429000 h 3429000"/>
              <a:gd name="connsiteX5" fmla="*/ 12700 w 9182100"/>
              <a:gd name="connsiteY5" fmla="*/ 0 h 34290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2654300 h 3429000"/>
              <a:gd name="connsiteX4" fmla="*/ 0 w 9182100"/>
              <a:gd name="connsiteY4" fmla="*/ 3429000 h 3429000"/>
              <a:gd name="connsiteX5" fmla="*/ 12700 w 9182100"/>
              <a:gd name="connsiteY5" fmla="*/ 0 h 3429000"/>
              <a:gd name="connsiteX0" fmla="*/ 12700 w 9182100"/>
              <a:gd name="connsiteY0" fmla="*/ 0 h 2654300"/>
              <a:gd name="connsiteX1" fmla="*/ 5702300 w 9182100"/>
              <a:gd name="connsiteY1" fmla="*/ 1016000 h 2654300"/>
              <a:gd name="connsiteX2" fmla="*/ 9182100 w 9182100"/>
              <a:gd name="connsiteY2" fmla="*/ 609600 h 2654300"/>
              <a:gd name="connsiteX3" fmla="*/ 9182100 w 9182100"/>
              <a:gd name="connsiteY3" fmla="*/ 2654300 h 2654300"/>
              <a:gd name="connsiteX4" fmla="*/ 0 w 9182100"/>
              <a:gd name="connsiteY4" fmla="*/ 1828800 h 2654300"/>
              <a:gd name="connsiteX5" fmla="*/ 12700 w 9182100"/>
              <a:gd name="connsiteY5" fmla="*/ 0 h 2654300"/>
              <a:gd name="connsiteX0" fmla="*/ 12700 w 9182100"/>
              <a:gd name="connsiteY0" fmla="*/ 0 h 2667000"/>
              <a:gd name="connsiteX1" fmla="*/ 5702300 w 9182100"/>
              <a:gd name="connsiteY1" fmla="*/ 1016000 h 2667000"/>
              <a:gd name="connsiteX2" fmla="*/ 9182100 w 9182100"/>
              <a:gd name="connsiteY2" fmla="*/ 609600 h 2667000"/>
              <a:gd name="connsiteX3" fmla="*/ 9182100 w 9182100"/>
              <a:gd name="connsiteY3" fmla="*/ 2654300 h 2667000"/>
              <a:gd name="connsiteX4" fmla="*/ 0 w 9182100"/>
              <a:gd name="connsiteY4" fmla="*/ 2667000 h 2667000"/>
              <a:gd name="connsiteX5" fmla="*/ 12700 w 9182100"/>
              <a:gd name="connsiteY5" fmla="*/ 0 h 2667000"/>
              <a:gd name="connsiteX0" fmla="*/ 12700 w 9182100"/>
              <a:gd name="connsiteY0" fmla="*/ 0 h 3369791"/>
              <a:gd name="connsiteX1" fmla="*/ 5702300 w 9182100"/>
              <a:gd name="connsiteY1" fmla="*/ 1016000 h 3369791"/>
              <a:gd name="connsiteX2" fmla="*/ 9182100 w 9182100"/>
              <a:gd name="connsiteY2" fmla="*/ 609600 h 3369791"/>
              <a:gd name="connsiteX3" fmla="*/ 9182100 w 9182100"/>
              <a:gd name="connsiteY3" fmla="*/ 2654300 h 3369791"/>
              <a:gd name="connsiteX4" fmla="*/ 9169573 w 9182100"/>
              <a:gd name="connsiteY4" fmla="*/ 3369791 h 3369791"/>
              <a:gd name="connsiteX5" fmla="*/ 0 w 9182100"/>
              <a:gd name="connsiteY5" fmla="*/ 2667000 h 3369791"/>
              <a:gd name="connsiteX6" fmla="*/ 12700 w 9182100"/>
              <a:gd name="connsiteY6" fmla="*/ 0 h 3369791"/>
              <a:gd name="connsiteX0" fmla="*/ 12700 w 9182100"/>
              <a:gd name="connsiteY0" fmla="*/ 0 h 3369791"/>
              <a:gd name="connsiteX1" fmla="*/ 5702300 w 9182100"/>
              <a:gd name="connsiteY1" fmla="*/ 1016000 h 3369791"/>
              <a:gd name="connsiteX2" fmla="*/ 9182100 w 9182100"/>
              <a:gd name="connsiteY2" fmla="*/ 609600 h 3369791"/>
              <a:gd name="connsiteX3" fmla="*/ 9182100 w 9182100"/>
              <a:gd name="connsiteY3" fmla="*/ 2654300 h 3369791"/>
              <a:gd name="connsiteX4" fmla="*/ 9169573 w 9182100"/>
              <a:gd name="connsiteY4" fmla="*/ 3369791 h 3369791"/>
              <a:gd name="connsiteX5" fmla="*/ 0 w 9182100"/>
              <a:gd name="connsiteY5" fmla="*/ 3351771 h 3369791"/>
              <a:gd name="connsiteX6" fmla="*/ 12700 w 9182100"/>
              <a:gd name="connsiteY6" fmla="*/ 0 h 3369791"/>
              <a:gd name="connsiteX0" fmla="*/ 12700 w 9182100"/>
              <a:gd name="connsiteY0" fmla="*/ 0 h 3531973"/>
              <a:gd name="connsiteX1" fmla="*/ 5702300 w 9182100"/>
              <a:gd name="connsiteY1" fmla="*/ 1016000 h 3531973"/>
              <a:gd name="connsiteX2" fmla="*/ 9182100 w 9182100"/>
              <a:gd name="connsiteY2" fmla="*/ 609600 h 3531973"/>
              <a:gd name="connsiteX3" fmla="*/ 9182100 w 9182100"/>
              <a:gd name="connsiteY3" fmla="*/ 2654300 h 3531973"/>
              <a:gd name="connsiteX4" fmla="*/ 9169573 w 9182100"/>
              <a:gd name="connsiteY4" fmla="*/ 3369791 h 3531973"/>
              <a:gd name="connsiteX5" fmla="*/ 0 w 9182100"/>
              <a:gd name="connsiteY5" fmla="*/ 3531973 h 3531973"/>
              <a:gd name="connsiteX6" fmla="*/ 12700 w 9182100"/>
              <a:gd name="connsiteY6" fmla="*/ 0 h 3531973"/>
              <a:gd name="connsiteX0" fmla="*/ 12700 w 9783383"/>
              <a:gd name="connsiteY0" fmla="*/ 0 h 3531973"/>
              <a:gd name="connsiteX1" fmla="*/ 5702300 w 9783383"/>
              <a:gd name="connsiteY1" fmla="*/ 1016000 h 3531973"/>
              <a:gd name="connsiteX2" fmla="*/ 9182100 w 9783383"/>
              <a:gd name="connsiteY2" fmla="*/ 609600 h 3531973"/>
              <a:gd name="connsiteX3" fmla="*/ 9783383 w 9783383"/>
              <a:gd name="connsiteY3" fmla="*/ 2708362 h 3531973"/>
              <a:gd name="connsiteX4" fmla="*/ 9169573 w 9783383"/>
              <a:gd name="connsiteY4" fmla="*/ 3369791 h 3531973"/>
              <a:gd name="connsiteX5" fmla="*/ 0 w 9783383"/>
              <a:gd name="connsiteY5" fmla="*/ 3531973 h 3531973"/>
              <a:gd name="connsiteX6" fmla="*/ 12700 w 9783383"/>
              <a:gd name="connsiteY6" fmla="*/ 0 h 3531973"/>
              <a:gd name="connsiteX0" fmla="*/ 12700 w 9946231"/>
              <a:gd name="connsiteY0" fmla="*/ 0 h 4451008"/>
              <a:gd name="connsiteX1" fmla="*/ 5702300 w 9946231"/>
              <a:gd name="connsiteY1" fmla="*/ 1016000 h 4451008"/>
              <a:gd name="connsiteX2" fmla="*/ 9182100 w 9946231"/>
              <a:gd name="connsiteY2" fmla="*/ 609600 h 4451008"/>
              <a:gd name="connsiteX3" fmla="*/ 9783383 w 9946231"/>
              <a:gd name="connsiteY3" fmla="*/ 2708362 h 4451008"/>
              <a:gd name="connsiteX4" fmla="*/ 9946231 w 9946231"/>
              <a:gd name="connsiteY4" fmla="*/ 4451008 h 4451008"/>
              <a:gd name="connsiteX5" fmla="*/ 0 w 9946231"/>
              <a:gd name="connsiteY5" fmla="*/ 3531973 h 4451008"/>
              <a:gd name="connsiteX6" fmla="*/ 12700 w 9946231"/>
              <a:gd name="connsiteY6" fmla="*/ 0 h 4451008"/>
              <a:gd name="connsiteX0" fmla="*/ 12700 w 9783383"/>
              <a:gd name="connsiteY0" fmla="*/ 0 h 3531973"/>
              <a:gd name="connsiteX1" fmla="*/ 5702300 w 9783383"/>
              <a:gd name="connsiteY1" fmla="*/ 1016000 h 3531973"/>
              <a:gd name="connsiteX2" fmla="*/ 9182100 w 9783383"/>
              <a:gd name="connsiteY2" fmla="*/ 609600 h 3531973"/>
              <a:gd name="connsiteX3" fmla="*/ 9783383 w 9783383"/>
              <a:gd name="connsiteY3" fmla="*/ 2708362 h 3531973"/>
              <a:gd name="connsiteX4" fmla="*/ 8668504 w 9783383"/>
              <a:gd name="connsiteY4" fmla="*/ 2937305 h 3531973"/>
              <a:gd name="connsiteX5" fmla="*/ 0 w 9783383"/>
              <a:gd name="connsiteY5" fmla="*/ 3531973 h 3531973"/>
              <a:gd name="connsiteX6" fmla="*/ 12700 w 9783383"/>
              <a:gd name="connsiteY6" fmla="*/ 0 h 3531973"/>
              <a:gd name="connsiteX0" fmla="*/ 12700 w 9783383"/>
              <a:gd name="connsiteY0" fmla="*/ 0 h 3531973"/>
              <a:gd name="connsiteX1" fmla="*/ 5702300 w 9783383"/>
              <a:gd name="connsiteY1" fmla="*/ 1016000 h 3531973"/>
              <a:gd name="connsiteX2" fmla="*/ 9182100 w 9783383"/>
              <a:gd name="connsiteY2" fmla="*/ 609600 h 3531973"/>
              <a:gd name="connsiteX3" fmla="*/ 9783383 w 9783383"/>
              <a:gd name="connsiteY3" fmla="*/ 2708362 h 3531973"/>
              <a:gd name="connsiteX4" fmla="*/ 9194626 w 9783383"/>
              <a:gd name="connsiteY4" fmla="*/ 3369792 h 3531973"/>
              <a:gd name="connsiteX5" fmla="*/ 0 w 9783383"/>
              <a:gd name="connsiteY5" fmla="*/ 3531973 h 3531973"/>
              <a:gd name="connsiteX6" fmla="*/ 12700 w 9783383"/>
              <a:gd name="connsiteY6" fmla="*/ 0 h 3531973"/>
              <a:gd name="connsiteX0" fmla="*/ 12700 w 9194626"/>
              <a:gd name="connsiteY0" fmla="*/ 0 h 3531973"/>
              <a:gd name="connsiteX1" fmla="*/ 5702300 w 9194626"/>
              <a:gd name="connsiteY1" fmla="*/ 1016000 h 3531973"/>
              <a:gd name="connsiteX2" fmla="*/ 9182100 w 9194626"/>
              <a:gd name="connsiteY2" fmla="*/ 609600 h 3531973"/>
              <a:gd name="connsiteX3" fmla="*/ 8192486 w 9194626"/>
              <a:gd name="connsiteY3" fmla="*/ 2672321 h 3531973"/>
              <a:gd name="connsiteX4" fmla="*/ 9194626 w 9194626"/>
              <a:gd name="connsiteY4" fmla="*/ 3369792 h 3531973"/>
              <a:gd name="connsiteX5" fmla="*/ 0 w 9194626"/>
              <a:gd name="connsiteY5" fmla="*/ 3531973 h 3531973"/>
              <a:gd name="connsiteX6" fmla="*/ 12700 w 9194626"/>
              <a:gd name="connsiteY6" fmla="*/ 0 h 3531973"/>
              <a:gd name="connsiteX0" fmla="*/ 12700 w 9194626"/>
              <a:gd name="connsiteY0" fmla="*/ 0 h 3531973"/>
              <a:gd name="connsiteX1" fmla="*/ 5702300 w 9194626"/>
              <a:gd name="connsiteY1" fmla="*/ 1016000 h 3531973"/>
              <a:gd name="connsiteX2" fmla="*/ 9182100 w 9194626"/>
              <a:gd name="connsiteY2" fmla="*/ 609600 h 3531973"/>
              <a:gd name="connsiteX3" fmla="*/ 9194626 w 9194626"/>
              <a:gd name="connsiteY3" fmla="*/ 3369792 h 3531973"/>
              <a:gd name="connsiteX4" fmla="*/ 0 w 9194626"/>
              <a:gd name="connsiteY4" fmla="*/ 3531973 h 3531973"/>
              <a:gd name="connsiteX5" fmla="*/ 12700 w 9194626"/>
              <a:gd name="connsiteY5" fmla="*/ 0 h 3531973"/>
              <a:gd name="connsiteX0" fmla="*/ 4233 w 9186159"/>
              <a:gd name="connsiteY0" fmla="*/ 0 h 3369792"/>
              <a:gd name="connsiteX1" fmla="*/ 5693833 w 9186159"/>
              <a:gd name="connsiteY1" fmla="*/ 1016000 h 3369792"/>
              <a:gd name="connsiteX2" fmla="*/ 9173633 w 9186159"/>
              <a:gd name="connsiteY2" fmla="*/ 609600 h 3369792"/>
              <a:gd name="connsiteX3" fmla="*/ 9186159 w 9186159"/>
              <a:gd name="connsiteY3" fmla="*/ 3369792 h 3369792"/>
              <a:gd name="connsiteX4" fmla="*/ 455022 w 9186159"/>
              <a:gd name="connsiteY4" fmla="*/ 3333750 h 3369792"/>
              <a:gd name="connsiteX5" fmla="*/ 4233 w 9186159"/>
              <a:gd name="connsiteY5" fmla="*/ 0 h 3369792"/>
              <a:gd name="connsiteX0" fmla="*/ 12700 w 9194626"/>
              <a:gd name="connsiteY0" fmla="*/ 0 h 3369792"/>
              <a:gd name="connsiteX1" fmla="*/ 5702300 w 9194626"/>
              <a:gd name="connsiteY1" fmla="*/ 1016000 h 3369792"/>
              <a:gd name="connsiteX2" fmla="*/ 9182100 w 9194626"/>
              <a:gd name="connsiteY2" fmla="*/ 609600 h 3369792"/>
              <a:gd name="connsiteX3" fmla="*/ 9194626 w 9194626"/>
              <a:gd name="connsiteY3" fmla="*/ 3369792 h 3369792"/>
              <a:gd name="connsiteX4" fmla="*/ 0 w 9194626"/>
              <a:gd name="connsiteY4" fmla="*/ 3351770 h 3369792"/>
              <a:gd name="connsiteX5" fmla="*/ 12700 w 9194626"/>
              <a:gd name="connsiteY5" fmla="*/ 0 h 3369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4626" h="3369792">
                <a:moveTo>
                  <a:pt x="12700" y="0"/>
                </a:moveTo>
                <a:cubicBezTo>
                  <a:pt x="1909233" y="338667"/>
                  <a:pt x="3894667" y="1011767"/>
                  <a:pt x="5702300" y="1016000"/>
                </a:cubicBezTo>
                <a:cubicBezTo>
                  <a:pt x="7509933" y="1020233"/>
                  <a:pt x="8022167" y="745067"/>
                  <a:pt x="9182100" y="609600"/>
                </a:cubicBezTo>
                <a:cubicBezTo>
                  <a:pt x="9186275" y="1529664"/>
                  <a:pt x="9190451" y="2449728"/>
                  <a:pt x="9194626" y="3369792"/>
                </a:cubicBezTo>
                <a:lnTo>
                  <a:pt x="0" y="3351770"/>
                </a:lnTo>
                <a:cubicBezTo>
                  <a:pt x="4233" y="2306137"/>
                  <a:pt x="8467" y="1045633"/>
                  <a:pt x="12700" y="0"/>
                </a:cubicBezTo>
                <a:close/>
              </a:path>
            </a:pathLst>
          </a:custGeom>
          <a:gradFill flip="none" rotWithShape="1">
            <a:gsLst>
              <a:gs pos="21000">
                <a:srgbClr val="7DC8DF"/>
              </a:gs>
              <a:gs pos="100000">
                <a:srgbClr val="6699FF"/>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8" name="Pladsholder til indhold 2"/>
          <p:cNvSpPr>
            <a:spLocks noGrp="1"/>
          </p:cNvSpPr>
          <p:nvPr>
            <p:ph idx="1"/>
          </p:nvPr>
        </p:nvSpPr>
        <p:spPr>
          <a:xfrm>
            <a:off x="457200" y="2552700"/>
            <a:ext cx="8229600" cy="3573463"/>
          </a:xfrm>
          <a:prstGeom prst="rect">
            <a:avLst/>
          </a:prstGeom>
        </p:spPr>
        <p:txBody>
          <a:bodyPr/>
          <a:lstStyle>
            <a:lvl1pPr>
              <a:defRPr>
                <a:solidFill>
                  <a:srgbClr val="000000"/>
                </a:solidFill>
                <a:latin typeface="Arial" pitchFamily="34" charset="0"/>
              </a:defRPr>
            </a:lvl1pPr>
            <a:lvl2pPr>
              <a:defRPr>
                <a:solidFill>
                  <a:srgbClr val="000000"/>
                </a:solidFill>
                <a:latin typeface="Arial" pitchFamily="34" charset="0"/>
              </a:defRPr>
            </a:lvl2pPr>
            <a:lvl3pPr>
              <a:defRPr>
                <a:solidFill>
                  <a:srgbClr val="000000"/>
                </a:solidFill>
                <a:latin typeface="Arial" pitchFamily="34" charset="0"/>
              </a:defRPr>
            </a:lvl3pPr>
            <a:lvl4pPr>
              <a:defRPr>
                <a:solidFill>
                  <a:srgbClr val="000000"/>
                </a:solidFill>
                <a:latin typeface="Arial" pitchFamily="34" charset="0"/>
              </a:defRPr>
            </a:lvl4pPr>
            <a:lvl5pPr>
              <a:defRPr>
                <a:solidFill>
                  <a:srgbClr val="000000"/>
                </a:solidFill>
                <a:latin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11" name="Titel 1"/>
          <p:cNvSpPr>
            <a:spLocks noGrp="1"/>
          </p:cNvSpPr>
          <p:nvPr>
            <p:ph type="title"/>
          </p:nvPr>
        </p:nvSpPr>
        <p:spPr>
          <a:xfrm>
            <a:off x="177800" y="515938"/>
            <a:ext cx="4584700" cy="563562"/>
          </a:xfrm>
          <a:prstGeom prst="rect">
            <a:avLst/>
          </a:prstGeom>
        </p:spPr>
        <p:txBody>
          <a:bodyPr/>
          <a:lstStyle>
            <a:lvl1pPr algn="l">
              <a:defRPr sz="3200">
                <a:latin typeface="Arial" pitchFamily="34" charset="0"/>
              </a:defRPr>
            </a:lvl1pPr>
          </a:lstStyle>
          <a:p>
            <a:r>
              <a:rPr lang="en-US" smtClean="0"/>
              <a:t>Click to edit Master title style</a:t>
            </a:r>
            <a:endParaRPr lang="da-DK" dirty="0"/>
          </a:p>
        </p:txBody>
      </p:sp>
      <p:sp>
        <p:nvSpPr>
          <p:cNvPr id="12" name="Pladsholder til tekst 2"/>
          <p:cNvSpPr>
            <a:spLocks noGrp="1"/>
          </p:cNvSpPr>
          <p:nvPr>
            <p:ph type="body" idx="13"/>
          </p:nvPr>
        </p:nvSpPr>
        <p:spPr>
          <a:xfrm>
            <a:off x="177800" y="1130301"/>
            <a:ext cx="6489700" cy="358774"/>
          </a:xfrm>
          <a:prstGeom prst="rect">
            <a:avLst/>
          </a:prstGeom>
        </p:spPr>
        <p:txBody>
          <a:bodyPr anchor="b"/>
          <a:lstStyle>
            <a:lvl1pPr marL="0" indent="0">
              <a:buNone/>
              <a:defRPr sz="2400" b="1">
                <a:latin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Pladsholder til dato 3"/>
          <p:cNvSpPr>
            <a:spLocks noGrp="1"/>
          </p:cNvSpPr>
          <p:nvPr>
            <p:ph type="dt" sz="half" idx="14"/>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ea typeface="ＭＳ Ｐゴシック" pitchFamily="-97" charset="-128"/>
              </a:defRPr>
            </a:lvl1pPr>
          </a:lstStyle>
          <a:p>
            <a:pPr>
              <a:defRPr/>
            </a:pPr>
            <a:r>
              <a:rPr lang="da-DK"/>
              <a:t>Your footnote</a:t>
            </a:r>
          </a:p>
        </p:txBody>
      </p:sp>
      <p:sp>
        <p:nvSpPr>
          <p:cNvPr id="7" name="Pladsholder til diasnummer 5"/>
          <p:cNvSpPr>
            <a:spLocks noGrp="1"/>
          </p:cNvSpPr>
          <p:nvPr>
            <p:ph type="sldNum" sz="quarter" idx="15"/>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ea typeface="ＭＳ Ｐゴシック" pitchFamily="-97" charset="-128"/>
              </a:defRPr>
            </a:lvl1pPr>
          </a:lstStyle>
          <a:p>
            <a:pPr>
              <a:defRPr/>
            </a:pPr>
            <a:r>
              <a:rPr lang="da-DK"/>
              <a:t>Your Logo</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en-US" smtClean="0"/>
              <a:t>Click to edit Master title style</a:t>
            </a:r>
            <a:endParaRPr lang="da-DK" dirty="0"/>
          </a:p>
        </p:txBody>
      </p:sp>
      <p:sp>
        <p:nvSpPr>
          <p:cNvPr id="3" name="Pladsholder til indhold 2"/>
          <p:cNvSpPr>
            <a:spLocks noGrp="1"/>
          </p:cNvSpPr>
          <p:nvPr>
            <p:ph sz="half" idx="1"/>
          </p:nvPr>
        </p:nvSpPr>
        <p:spPr>
          <a:xfrm>
            <a:off x="457200" y="1600200"/>
            <a:ext cx="4038600" cy="4525963"/>
          </a:xfrm>
          <a:prstGeom prst="rect">
            <a:avLst/>
          </a:prstGeom>
        </p:spPr>
        <p:txBody>
          <a:bodyPr/>
          <a:lstStyle>
            <a:lvl1pPr>
              <a:defRPr sz="2800">
                <a:latin typeface="Arial" pitchFamily="34" charset="0"/>
              </a:defRPr>
            </a:lvl1pPr>
            <a:lvl2pPr>
              <a:defRPr sz="2400">
                <a:latin typeface="Arial" pitchFamily="34" charset="0"/>
              </a:defRPr>
            </a:lvl2pPr>
            <a:lvl3pPr>
              <a:defRPr sz="2000">
                <a:latin typeface="Arial" pitchFamily="34" charset="0"/>
              </a:defRPr>
            </a:lvl3pPr>
            <a:lvl4pPr>
              <a:defRPr sz="1800">
                <a:latin typeface="Arial" pitchFamily="34" charset="0"/>
              </a:defRPr>
            </a:lvl4pPr>
            <a:lvl5pPr>
              <a:defRPr sz="1800">
                <a:latin typeface="Arial"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4" name="Pladsholder til indhold 3"/>
          <p:cNvSpPr>
            <a:spLocks noGrp="1"/>
          </p:cNvSpPr>
          <p:nvPr>
            <p:ph sz="half" idx="2"/>
          </p:nvPr>
        </p:nvSpPr>
        <p:spPr>
          <a:xfrm>
            <a:off x="4648200" y="1600200"/>
            <a:ext cx="4038600" cy="4525963"/>
          </a:xfrm>
          <a:prstGeom prst="rect">
            <a:avLst/>
          </a:prstGeom>
        </p:spPr>
        <p:txBody>
          <a:bodyPr/>
          <a:lstStyle>
            <a:lvl1pPr>
              <a:defRPr sz="2800">
                <a:latin typeface="Arial" pitchFamily="34" charset="0"/>
              </a:defRPr>
            </a:lvl1pPr>
            <a:lvl2pPr>
              <a:defRPr sz="2400">
                <a:latin typeface="Arial" pitchFamily="34" charset="0"/>
              </a:defRPr>
            </a:lvl2pPr>
            <a:lvl3pPr>
              <a:defRPr sz="2000">
                <a:latin typeface="Arial" pitchFamily="34" charset="0"/>
              </a:defRPr>
            </a:lvl3pPr>
            <a:lvl4pPr>
              <a:defRPr sz="1800">
                <a:latin typeface="Arial" pitchFamily="34" charset="0"/>
              </a:defRPr>
            </a:lvl4pPr>
            <a:lvl5pPr>
              <a:defRPr sz="1800">
                <a:latin typeface="Arial"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5"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6A1995B2-2054-4552-B9D8-F9A523233DD4}" type="datetime1">
              <a:rPr lang="da-DK"/>
              <a:pPr>
                <a:defRPr/>
              </a:pPr>
              <a:t>08-10-2012</a:t>
            </a:fld>
            <a:endParaRPr lang="da-DK" dirty="0"/>
          </a:p>
        </p:txBody>
      </p:sp>
      <p:sp>
        <p:nvSpPr>
          <p:cNvPr id="6"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7"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79D6CB09-FE74-489B-8F95-A71BFDFC2947}" type="slidenum">
              <a:rPr lang="da-DK"/>
              <a:pPr>
                <a:defRPr/>
              </a:pPr>
              <a:t>‹#›</a:t>
            </a:fld>
            <a:endParaRPr lang="da-DK"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en-US" smtClean="0"/>
              <a:t>Click to edit Master title style</a:t>
            </a:r>
            <a:endParaRPr lang="da-DK" dirty="0"/>
          </a:p>
        </p:txBody>
      </p:sp>
      <p:sp>
        <p:nvSpPr>
          <p:cNvPr id="3" name="Pladsholder til tekst 2"/>
          <p:cNvSpPr>
            <a:spLocks noGrp="1"/>
          </p:cNvSpPr>
          <p:nvPr>
            <p:ph type="body" idx="1"/>
          </p:nvPr>
        </p:nvSpPr>
        <p:spPr>
          <a:xfrm>
            <a:off x="457200" y="1535113"/>
            <a:ext cx="4040188" cy="639762"/>
          </a:xfrm>
          <a:prstGeom prst="rect">
            <a:avLst/>
          </a:prstGeom>
        </p:spPr>
        <p:txBody>
          <a:bodyPr anchor="b"/>
          <a:lstStyle>
            <a:lvl1pPr marL="0" indent="0">
              <a:buNone/>
              <a:defRPr sz="2400" b="1">
                <a:latin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Pladsholder til indhold 3"/>
          <p:cNvSpPr>
            <a:spLocks noGrp="1"/>
          </p:cNvSpPr>
          <p:nvPr>
            <p:ph sz="half" idx="2"/>
          </p:nvPr>
        </p:nvSpPr>
        <p:spPr>
          <a:xfrm>
            <a:off x="457200" y="2174875"/>
            <a:ext cx="4040188" cy="3951288"/>
          </a:xfrm>
          <a:prstGeom prst="rect">
            <a:avLst/>
          </a:prstGeom>
        </p:spPr>
        <p:txBody>
          <a:bodyPr/>
          <a:lstStyle>
            <a:lvl1pPr>
              <a:defRPr sz="2400">
                <a:latin typeface="Arial" pitchFamily="34" charset="0"/>
              </a:defRPr>
            </a:lvl1pPr>
            <a:lvl2pPr>
              <a:defRPr sz="2000">
                <a:latin typeface="Arial" pitchFamily="34" charset="0"/>
              </a:defRPr>
            </a:lvl2pPr>
            <a:lvl3pPr>
              <a:defRPr sz="1800">
                <a:latin typeface="Arial" pitchFamily="34" charset="0"/>
              </a:defRPr>
            </a:lvl3pPr>
            <a:lvl4pPr>
              <a:defRPr sz="1600">
                <a:latin typeface="Arial" pitchFamily="34" charset="0"/>
              </a:defRPr>
            </a:lvl4pPr>
            <a:lvl5pPr>
              <a:defRPr sz="1600">
                <a:latin typeface="Arial"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5" name="Pladsholder til tekst 4"/>
          <p:cNvSpPr>
            <a:spLocks noGrp="1"/>
          </p:cNvSpPr>
          <p:nvPr>
            <p:ph type="body" sz="quarter" idx="3"/>
          </p:nvPr>
        </p:nvSpPr>
        <p:spPr>
          <a:xfrm>
            <a:off x="4645025" y="1535113"/>
            <a:ext cx="4041775" cy="639762"/>
          </a:xfrm>
          <a:prstGeom prst="rect">
            <a:avLst/>
          </a:prstGeom>
        </p:spPr>
        <p:txBody>
          <a:bodyPr anchor="b"/>
          <a:lstStyle>
            <a:lvl1pPr marL="0" indent="0">
              <a:buNone/>
              <a:defRPr sz="2400" b="1">
                <a:latin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Pladsholder til indhold 5"/>
          <p:cNvSpPr>
            <a:spLocks noGrp="1"/>
          </p:cNvSpPr>
          <p:nvPr>
            <p:ph sz="quarter" idx="4"/>
          </p:nvPr>
        </p:nvSpPr>
        <p:spPr>
          <a:xfrm>
            <a:off x="4645025" y="2174875"/>
            <a:ext cx="4041775" cy="3951288"/>
          </a:xfrm>
          <a:prstGeom prst="rect">
            <a:avLst/>
          </a:prstGeom>
        </p:spPr>
        <p:txBody>
          <a:bodyPr/>
          <a:lstStyle>
            <a:lvl1pPr>
              <a:defRPr sz="2400">
                <a:latin typeface="Arial" pitchFamily="34" charset="0"/>
              </a:defRPr>
            </a:lvl1pPr>
            <a:lvl2pPr>
              <a:defRPr sz="2000">
                <a:latin typeface="Arial" pitchFamily="34" charset="0"/>
              </a:defRPr>
            </a:lvl2pPr>
            <a:lvl3pPr>
              <a:defRPr sz="1800">
                <a:latin typeface="Arial" pitchFamily="34" charset="0"/>
              </a:defRPr>
            </a:lvl3pPr>
            <a:lvl4pPr>
              <a:defRPr sz="1600">
                <a:latin typeface="Arial" pitchFamily="34" charset="0"/>
              </a:defRPr>
            </a:lvl4pPr>
            <a:lvl5pPr>
              <a:defRPr sz="1600">
                <a:latin typeface="Arial"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7"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CDCF07B0-78E5-4F95-8EA8-7289F126EBA7}" type="datetime1">
              <a:rPr lang="da-DK"/>
              <a:pPr>
                <a:defRPr/>
              </a:pPr>
              <a:t>08-10-2012</a:t>
            </a:fld>
            <a:endParaRPr lang="da-DK" dirty="0"/>
          </a:p>
        </p:txBody>
      </p:sp>
      <p:sp>
        <p:nvSpPr>
          <p:cNvPr id="8"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9"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FF4A9B8F-3AC1-455B-9EE3-3FEF1B60DBEB}" type="slidenum">
              <a:rPr lang="da-DK"/>
              <a:pPr>
                <a:defRPr/>
              </a:pPr>
              <a:t>‹#›</a:t>
            </a:fld>
            <a:endParaRPr lang="da-DK"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en-US" smtClean="0"/>
              <a:t>Click to edit Master title style</a:t>
            </a:r>
            <a:endParaRPr lang="da-DK" dirty="0"/>
          </a:p>
        </p:txBody>
      </p:sp>
      <p:sp>
        <p:nvSpPr>
          <p:cNvPr id="3"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91158264-7C21-4C71-A444-464158B6EAA3}" type="datetime1">
              <a:rPr lang="da-DK"/>
              <a:pPr>
                <a:defRPr/>
              </a:pPr>
              <a:t>08-10-2012</a:t>
            </a:fld>
            <a:endParaRPr lang="da-DK" dirty="0"/>
          </a:p>
        </p:txBody>
      </p:sp>
      <p:sp>
        <p:nvSpPr>
          <p:cNvPr id="4"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5"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F66C02B6-5F01-4A93-9D71-1A41D83F406D}" type="slidenum">
              <a:rPr lang="da-DK"/>
              <a:pPr>
                <a:defRPr/>
              </a:pPr>
              <a:t>‹#›</a:t>
            </a:fld>
            <a:endParaRPr lang="da-DK"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3EC4D59E-D79C-4F87-9229-2102570150DF}" type="datetime1">
              <a:rPr lang="da-DK"/>
              <a:pPr>
                <a:defRPr/>
              </a:pPr>
              <a:t>08-10-2012</a:t>
            </a:fld>
            <a:endParaRPr lang="da-DK" dirty="0"/>
          </a:p>
        </p:txBody>
      </p:sp>
      <p:sp>
        <p:nvSpPr>
          <p:cNvPr id="3"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4"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9C05B8B7-8FEE-4042-A036-DF028CEC9A6A}" type="slidenum">
              <a:rPr lang="da-DK"/>
              <a:pPr>
                <a:defRPr/>
              </a:pPr>
              <a:t>‹#›</a:t>
            </a:fld>
            <a:endParaRPr lang="da-DK"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atin typeface="Arial" pitchFamily="34" charset="0"/>
              </a:defRPr>
            </a:lvl1pPr>
          </a:lstStyle>
          <a:p>
            <a:r>
              <a:rPr lang="en-US" smtClean="0"/>
              <a:t>Click to edit Master title style</a:t>
            </a:r>
            <a:endParaRPr lang="da-DK" dirty="0"/>
          </a:p>
        </p:txBody>
      </p:sp>
      <p:sp>
        <p:nvSpPr>
          <p:cNvPr id="3" name="Pladsholder til indhold 2"/>
          <p:cNvSpPr>
            <a:spLocks noGrp="1"/>
          </p:cNvSpPr>
          <p:nvPr>
            <p:ph idx="1"/>
          </p:nvPr>
        </p:nvSpPr>
        <p:spPr>
          <a:xfrm>
            <a:off x="3575050" y="273050"/>
            <a:ext cx="5111750" cy="5853113"/>
          </a:xfrm>
          <a:prstGeom prst="rect">
            <a:avLst/>
          </a:prstGeom>
        </p:spPr>
        <p:txBody>
          <a:bodyPr/>
          <a:lstStyle>
            <a:lvl1pPr>
              <a:defRPr sz="3200">
                <a:latin typeface="Arial" pitchFamily="34" charset="0"/>
              </a:defRPr>
            </a:lvl1pPr>
            <a:lvl2pPr>
              <a:defRPr sz="2800">
                <a:latin typeface="Arial" pitchFamily="34" charset="0"/>
              </a:defRPr>
            </a:lvl2pPr>
            <a:lvl3pPr>
              <a:defRPr sz="2400">
                <a:latin typeface="Arial" pitchFamily="34" charset="0"/>
              </a:defRPr>
            </a:lvl3pPr>
            <a:lvl4pPr>
              <a:defRPr sz="2000">
                <a:latin typeface="Arial" pitchFamily="34" charset="0"/>
              </a:defRPr>
            </a:lvl4pPr>
            <a:lvl5pPr>
              <a:defRPr sz="2000">
                <a:latin typeface="Arial" pitchFamily="34" charset="0"/>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4" name="Pladsholder til tekst 3"/>
          <p:cNvSpPr>
            <a:spLocks noGrp="1"/>
          </p:cNvSpPr>
          <p:nvPr>
            <p:ph type="body" sz="half" idx="2"/>
          </p:nvPr>
        </p:nvSpPr>
        <p:spPr>
          <a:xfrm>
            <a:off x="457200" y="1435100"/>
            <a:ext cx="3008313" cy="4691063"/>
          </a:xfrm>
          <a:prstGeom prst="rect">
            <a:avLst/>
          </a:prstGeom>
        </p:spPr>
        <p:txBody>
          <a:bodyPr/>
          <a:lstStyle>
            <a:lvl1pPr marL="0" indent="0">
              <a:buNone/>
              <a:defRPr sz="1400">
                <a:latin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C407888B-3C26-497B-AD2B-C3EAE1342FE8}" type="datetime1">
              <a:rPr lang="da-DK"/>
              <a:pPr>
                <a:defRPr/>
              </a:pPr>
              <a:t>08-10-2012</a:t>
            </a:fld>
            <a:endParaRPr lang="da-DK" dirty="0"/>
          </a:p>
        </p:txBody>
      </p:sp>
      <p:sp>
        <p:nvSpPr>
          <p:cNvPr id="6"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7"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50982392-096A-4A4B-8B76-6CD611A3B48D}" type="slidenum">
              <a:rPr lang="da-DK"/>
              <a:pPr>
                <a:defRPr/>
              </a:pPr>
              <a:t>‹#›</a:t>
            </a:fld>
            <a:endParaRPr lang="da-DK"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atin typeface="Arial" pitchFamily="34" charset="0"/>
              </a:defRPr>
            </a:lvl1pPr>
          </a:lstStyle>
          <a:p>
            <a:r>
              <a:rPr lang="en-US" smtClean="0"/>
              <a:t>Click to edit Master title style</a:t>
            </a:r>
            <a:endParaRPr lang="da-DK" dirty="0"/>
          </a:p>
        </p:txBody>
      </p:sp>
      <p:sp>
        <p:nvSpPr>
          <p:cNvPr id="3" name="Pladsholder til billede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atin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da-DK" noProof="0" dirty="0"/>
          </a:p>
        </p:txBody>
      </p:sp>
      <p:sp>
        <p:nvSpPr>
          <p:cNvPr id="4" name="Pladsholder til tekst 3"/>
          <p:cNvSpPr>
            <a:spLocks noGrp="1"/>
          </p:cNvSpPr>
          <p:nvPr>
            <p:ph type="body" sz="half" idx="2"/>
          </p:nvPr>
        </p:nvSpPr>
        <p:spPr>
          <a:xfrm>
            <a:off x="1792288" y="5367338"/>
            <a:ext cx="5486400" cy="804862"/>
          </a:xfrm>
          <a:prstGeom prst="rect">
            <a:avLst/>
          </a:prstGeom>
        </p:spPr>
        <p:txBody>
          <a:bodyPr/>
          <a:lstStyle>
            <a:lvl1pPr marL="0" indent="0">
              <a:buNone/>
              <a:defRPr sz="1400">
                <a:latin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BFB78533-4D4F-4295-947C-8ED241200F34}" type="datetime1">
              <a:rPr lang="da-DK"/>
              <a:pPr>
                <a:defRPr/>
              </a:pPr>
              <a:t>08-10-2012</a:t>
            </a:fld>
            <a:endParaRPr lang="da-DK" dirty="0"/>
          </a:p>
        </p:txBody>
      </p:sp>
      <p:sp>
        <p:nvSpPr>
          <p:cNvPr id="6"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7"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2DD05A01-DB0F-425C-ABDB-A7E8E27B12EA}" type="slidenum">
              <a:rPr lang="da-DK"/>
              <a:pPr>
                <a:defRPr/>
              </a:pPr>
              <a:t>‹#›</a:t>
            </a:fld>
            <a:endParaRPr lang="da-DK"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en-US" smtClean="0"/>
              <a:t>Click to edit Master title style</a:t>
            </a:r>
            <a:endParaRPr lang="da-DK" dirty="0"/>
          </a:p>
        </p:txBody>
      </p:sp>
      <p:sp>
        <p:nvSpPr>
          <p:cNvPr id="3" name="Pladsholder til lodret titel 2"/>
          <p:cNvSpPr>
            <a:spLocks noGrp="1"/>
          </p:cNvSpPr>
          <p:nvPr>
            <p:ph type="body" orient="vert" idx="1"/>
          </p:nvPr>
        </p:nvSpPr>
        <p:spPr>
          <a:xfrm>
            <a:off x="457200" y="1600200"/>
            <a:ext cx="8229600" cy="4525963"/>
          </a:xfrm>
          <a:prstGeom prst="rect">
            <a:avLst/>
          </a:prstGeom>
        </p:spPr>
        <p:txBody>
          <a:bodyPr vert="eaVert"/>
          <a:lstStyle>
            <a:lvl1pPr>
              <a:defRPr>
                <a:latin typeface="Arial" pitchFamily="34" charset="0"/>
              </a:defRPr>
            </a:lvl1pPr>
            <a:lvl2pPr>
              <a:defRPr>
                <a:latin typeface="Arial" pitchFamily="34" charset="0"/>
              </a:defRPr>
            </a:lvl2pPr>
            <a:lvl3pPr>
              <a:defRPr>
                <a:latin typeface="Arial" pitchFamily="34" charset="0"/>
              </a:defRPr>
            </a:lvl3pPr>
            <a:lvl4pPr>
              <a:defRPr>
                <a:latin typeface="Arial" pitchFamily="34" charset="0"/>
              </a:defRPr>
            </a:lvl4pPr>
            <a:lvl5pPr>
              <a:defRPr>
                <a:latin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4"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3BA166EC-68A0-46C1-B588-D765070EB3F3}" type="datetime1">
              <a:rPr lang="da-DK"/>
              <a:pPr>
                <a:defRPr/>
              </a:pPr>
              <a:t>08-10-2012</a:t>
            </a:fld>
            <a:endParaRPr lang="da-DK" dirty="0"/>
          </a:p>
        </p:txBody>
      </p:sp>
      <p:sp>
        <p:nvSpPr>
          <p:cNvPr id="5"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6"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1DEEF509-08E2-4F04-B43F-1BB9E4B6630A}" type="slidenum">
              <a:rPr lang="da-DK"/>
              <a:pPr>
                <a:defRPr/>
              </a:pPr>
              <a:t>‹#›</a:t>
            </a:fld>
            <a:endParaRPr lang="da-DK"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629400" y="274638"/>
            <a:ext cx="2057400" cy="5851525"/>
          </a:xfrm>
          <a:prstGeom prst="rect">
            <a:avLst/>
          </a:prstGeom>
        </p:spPr>
        <p:txBody>
          <a:bodyPr vert="eaVert"/>
          <a:lstStyle>
            <a:lvl1pPr>
              <a:defRPr>
                <a:latin typeface="Arial" pitchFamily="34" charset="0"/>
              </a:defRPr>
            </a:lvl1pPr>
          </a:lstStyle>
          <a:p>
            <a:r>
              <a:rPr lang="en-US" smtClean="0"/>
              <a:t>Click to edit Master title style</a:t>
            </a:r>
            <a:endParaRPr lang="da-DK" dirty="0"/>
          </a:p>
        </p:txBody>
      </p:sp>
      <p:sp>
        <p:nvSpPr>
          <p:cNvPr id="3" name="Pladsholder til lodret titel 2"/>
          <p:cNvSpPr>
            <a:spLocks noGrp="1"/>
          </p:cNvSpPr>
          <p:nvPr>
            <p:ph type="body" orient="vert" idx="1"/>
          </p:nvPr>
        </p:nvSpPr>
        <p:spPr>
          <a:xfrm>
            <a:off x="457200" y="274638"/>
            <a:ext cx="6019800" cy="5851525"/>
          </a:xfrm>
          <a:prstGeom prst="rect">
            <a:avLst/>
          </a:prstGeom>
        </p:spPr>
        <p:txBody>
          <a:bodyPr vert="eaVert"/>
          <a:lstStyle>
            <a:lvl1pPr>
              <a:defRPr>
                <a:latin typeface="Arial" pitchFamily="34" charset="0"/>
              </a:defRPr>
            </a:lvl1pPr>
            <a:lvl2pPr>
              <a:defRPr>
                <a:latin typeface="Arial" pitchFamily="34" charset="0"/>
              </a:defRPr>
            </a:lvl2pPr>
            <a:lvl3pPr>
              <a:defRPr>
                <a:latin typeface="Arial" pitchFamily="34" charset="0"/>
              </a:defRPr>
            </a:lvl3pPr>
            <a:lvl4pPr>
              <a:defRPr>
                <a:latin typeface="Arial" pitchFamily="34" charset="0"/>
              </a:defRPr>
            </a:lvl4pPr>
            <a:lvl5pPr>
              <a:defRPr>
                <a:latin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dirty="0"/>
          </a:p>
        </p:txBody>
      </p:sp>
      <p:sp>
        <p:nvSpPr>
          <p:cNvPr id="4"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2D11D129-8857-47B5-B5AD-CA158AB7D7D6}" type="datetime1">
              <a:rPr lang="da-DK"/>
              <a:pPr>
                <a:defRPr/>
              </a:pPr>
              <a:t>08-10-2012</a:t>
            </a:fld>
            <a:endParaRPr lang="da-DK" dirty="0"/>
          </a:p>
        </p:txBody>
      </p:sp>
      <p:sp>
        <p:nvSpPr>
          <p:cNvPr id="5"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endParaRPr lang="da-DK"/>
          </a:p>
        </p:txBody>
      </p:sp>
      <p:sp>
        <p:nvSpPr>
          <p:cNvPr id="6"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ea typeface="ＭＳ Ｐゴシック" pitchFamily="-97" charset="-128"/>
              </a:defRPr>
            </a:lvl1pPr>
          </a:lstStyle>
          <a:p>
            <a:pPr>
              <a:defRPr/>
            </a:pPr>
            <a:fld id="{DB99397C-9C4F-438B-9CFA-9957D0153AE3}" type="slidenum">
              <a:rPr lang="da-DK"/>
              <a:pPr>
                <a:defRPr/>
              </a:pPr>
              <a:t>‹#›</a:t>
            </a:fld>
            <a:endParaRPr lang="da-DK"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eldias">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 og indholdsobjekt">
    <p:spTree>
      <p:nvGrpSpPr>
        <p:cNvPr id="1" name=""/>
        <p:cNvGrpSpPr/>
        <p:nvPr/>
      </p:nvGrpSpPr>
      <p:grpSpPr>
        <a:xfrm>
          <a:off x="0" y="0"/>
          <a:ext cx="0" cy="0"/>
          <a:chOff x="0" y="0"/>
          <a:chExt cx="0" cy="0"/>
        </a:xfrm>
      </p:grpSpPr>
      <p:sp>
        <p:nvSpPr>
          <p:cNvPr id="5" name="Rektangel 2"/>
          <p:cNvSpPr>
            <a:spLocks noChangeArrowheads="1"/>
          </p:cNvSpPr>
          <p:nvPr/>
        </p:nvSpPr>
        <p:spPr bwMode="auto">
          <a:xfrm>
            <a:off x="0" y="795338"/>
            <a:ext cx="9144000" cy="1230312"/>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pic>
        <p:nvPicPr>
          <p:cNvPr id="6" name="Billede 3" descr="dreamstime_www_world.jpg"/>
          <p:cNvPicPr>
            <a:picLocks noChangeAspect="1"/>
          </p:cNvPicPr>
          <p:nvPr userDrawn="1"/>
        </p:nvPicPr>
        <p:blipFill>
          <a:blip r:embed="rId2"/>
          <a:srcRect/>
          <a:stretch>
            <a:fillRect/>
          </a:stretch>
        </p:blipFill>
        <p:spPr bwMode="auto">
          <a:xfrm>
            <a:off x="7583488" y="793750"/>
            <a:ext cx="1560512" cy="1254125"/>
          </a:xfrm>
          <a:prstGeom prst="rect">
            <a:avLst/>
          </a:prstGeom>
          <a:noFill/>
          <a:ln w="9525">
            <a:noFill/>
            <a:miter lim="800000"/>
            <a:headEnd/>
            <a:tailEnd/>
          </a:ln>
        </p:spPr>
      </p:pic>
      <p:sp>
        <p:nvSpPr>
          <p:cNvPr id="3" name="Pladsholder til indhold 2"/>
          <p:cNvSpPr>
            <a:spLocks noGrp="1"/>
          </p:cNvSpPr>
          <p:nvPr>
            <p:ph idx="1"/>
          </p:nvPr>
        </p:nvSpPr>
        <p:spPr>
          <a:xfrm>
            <a:off x="457200" y="2298700"/>
            <a:ext cx="8229600" cy="3827463"/>
          </a:xfrm>
          <a:prstGeom prst="rect">
            <a:avLst/>
          </a:prstGeom>
        </p:spPr>
        <p:txBody>
          <a:bodyPr/>
          <a:lstStyle>
            <a:lvl1pPr>
              <a:defRPr>
                <a:solidFill>
                  <a:srgbClr val="000000"/>
                </a:solidFill>
                <a:latin typeface="Arial" pitchFamily="34" charset="0"/>
                <a:cs typeface="Arial" pitchFamily="34" charset="0"/>
              </a:defRPr>
            </a:lvl1pPr>
            <a:lvl2pPr>
              <a:defRPr>
                <a:solidFill>
                  <a:srgbClr val="000000"/>
                </a:solidFill>
                <a:latin typeface="Arial" pitchFamily="34" charset="0"/>
                <a:cs typeface="Arial" pitchFamily="34" charset="0"/>
              </a:defRPr>
            </a:lvl2pPr>
            <a:lvl3pPr>
              <a:defRPr>
                <a:solidFill>
                  <a:srgbClr val="000000"/>
                </a:solidFill>
                <a:latin typeface="Arial" pitchFamily="34" charset="0"/>
                <a:cs typeface="Arial" pitchFamily="34" charset="0"/>
              </a:defRPr>
            </a:lvl3pPr>
            <a:lvl4pPr>
              <a:defRPr>
                <a:solidFill>
                  <a:srgbClr val="000000"/>
                </a:solidFill>
                <a:latin typeface="Arial" pitchFamily="34" charset="0"/>
                <a:cs typeface="Arial" pitchFamily="34" charset="0"/>
              </a:defRPr>
            </a:lvl4pPr>
            <a:lvl5pPr>
              <a:defRPr>
                <a:solidFill>
                  <a:srgbClr val="000000"/>
                </a:solidFill>
                <a:latin typeface="Arial" pitchFamily="34" charset="0"/>
                <a:cs typeface="Arial" pitchFamily="34" charset="0"/>
              </a:defRPr>
            </a:lvl5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10" name="Titel 1"/>
          <p:cNvSpPr>
            <a:spLocks noGrp="1"/>
          </p:cNvSpPr>
          <p:nvPr>
            <p:ph type="title"/>
          </p:nvPr>
        </p:nvSpPr>
        <p:spPr>
          <a:xfrm>
            <a:off x="177800" y="833438"/>
            <a:ext cx="4584700" cy="563562"/>
          </a:xfrm>
          <a:prstGeom prst="rect">
            <a:avLst/>
          </a:prstGeom>
        </p:spPr>
        <p:txBody>
          <a:bodyPr/>
          <a:lstStyle>
            <a:lvl1pPr algn="l">
              <a:defRPr sz="3200">
                <a:latin typeface="Arial" pitchFamily="34" charset="0"/>
                <a:cs typeface="Arial" pitchFamily="34" charset="0"/>
              </a:defRPr>
            </a:lvl1pPr>
          </a:lstStyle>
          <a:p>
            <a:r>
              <a:rPr lang="da-DK" dirty="0" smtClean="0"/>
              <a:t>Klik for at redigere i masteren</a:t>
            </a:r>
            <a:endParaRPr lang="da-DK" dirty="0"/>
          </a:p>
        </p:txBody>
      </p:sp>
      <p:sp>
        <p:nvSpPr>
          <p:cNvPr id="11" name="Pladsholder til tekst 2"/>
          <p:cNvSpPr>
            <a:spLocks noGrp="1"/>
          </p:cNvSpPr>
          <p:nvPr>
            <p:ph type="body" idx="13"/>
          </p:nvPr>
        </p:nvSpPr>
        <p:spPr>
          <a:xfrm>
            <a:off x="177800" y="1447800"/>
            <a:ext cx="5369560" cy="441959"/>
          </a:xfrm>
          <a:prstGeom prst="rect">
            <a:avLst/>
          </a:prstGeom>
        </p:spPr>
        <p:txBody>
          <a:bodyPr anchor="b"/>
          <a:lstStyle>
            <a:lvl1pPr marL="0" indent="0">
              <a:buNone/>
              <a:defRPr sz="2000" b="1">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dirty="0" smtClean="0"/>
              <a:t>Klik for at redigere teksttypografierne i masteren</a:t>
            </a:r>
          </a:p>
        </p:txBody>
      </p:sp>
      <p:sp>
        <p:nvSpPr>
          <p:cNvPr id="7" name="Pladsholder til dato 3"/>
          <p:cNvSpPr>
            <a:spLocks noGrp="1"/>
          </p:cNvSpPr>
          <p:nvPr userDrawn="1">
            <p:ph type="dt" sz="half" idx="14"/>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cs typeface="ＭＳ Ｐゴシック" charset="-128"/>
              </a:defRPr>
            </a:lvl1pPr>
          </a:lstStyle>
          <a:p>
            <a:pPr>
              <a:defRPr/>
            </a:pPr>
            <a:r>
              <a:rPr lang="da-DK"/>
              <a:t>Your footnote</a:t>
            </a:r>
          </a:p>
        </p:txBody>
      </p:sp>
      <p:sp>
        <p:nvSpPr>
          <p:cNvPr id="8" name="Pladsholder til diasnummer 5"/>
          <p:cNvSpPr>
            <a:spLocks noGrp="1"/>
          </p:cNvSpPr>
          <p:nvPr userDrawn="1">
            <p:ph type="sldNum" sz="quarter" idx="15"/>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cs typeface="ＭＳ Ｐゴシック" charset="-128"/>
              </a:defRPr>
            </a:lvl1pPr>
          </a:lstStyle>
          <a:p>
            <a:pPr>
              <a:defRPr/>
            </a:pPr>
            <a:r>
              <a:rPr lang="da-DK"/>
              <a:t>Your Logo</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fsnitsoverskrift">
    <p:spTree>
      <p:nvGrpSpPr>
        <p:cNvPr id="1" name=""/>
        <p:cNvGrpSpPr/>
        <p:nvPr/>
      </p:nvGrpSpPr>
      <p:grpSpPr>
        <a:xfrm>
          <a:off x="0" y="0"/>
          <a:ext cx="0" cy="0"/>
          <a:chOff x="0" y="0"/>
          <a:chExt cx="0" cy="0"/>
        </a:xfrm>
      </p:grpSpPr>
      <p:grpSp>
        <p:nvGrpSpPr>
          <p:cNvPr id="5" name="Gruppe 12"/>
          <p:cNvGrpSpPr>
            <a:grpSpLocks/>
          </p:cNvGrpSpPr>
          <p:nvPr userDrawn="1"/>
        </p:nvGrpSpPr>
        <p:grpSpPr bwMode="auto">
          <a:xfrm>
            <a:off x="0" y="0"/>
            <a:ext cx="9144000" cy="1970088"/>
            <a:chOff x="0" y="0"/>
            <a:chExt cx="9144000" cy="1970099"/>
          </a:xfrm>
        </p:grpSpPr>
        <p:sp>
          <p:nvSpPr>
            <p:cNvPr id="6" name="Rektangel 2"/>
            <p:cNvSpPr>
              <a:spLocks noChangeArrowheads="1"/>
            </p:cNvSpPr>
            <p:nvPr userDrawn="1"/>
          </p:nvSpPr>
          <p:spPr bwMode="auto">
            <a:xfrm>
              <a:off x="0" y="0"/>
              <a:ext cx="9144000" cy="1970099"/>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a:buFont typeface="Calibri" pitchFamily="34" charset="0"/>
                <a:buAutoNum type="arabicPeriod"/>
                <a:defRPr/>
              </a:pPr>
              <a:endParaRPr lang="en-US" sz="1600" b="1" noProof="1">
                <a:solidFill>
                  <a:srgbClr val="FFFFFF"/>
                </a:solidFill>
                <a:latin typeface="Arial" pitchFamily="34" charset="0"/>
              </a:endParaRPr>
            </a:p>
          </p:txBody>
        </p:sp>
        <p:sp>
          <p:nvSpPr>
            <p:cNvPr id="7" name="Rektangel 3"/>
            <p:cNvSpPr>
              <a:spLocks noChangeArrowheads="1"/>
            </p:cNvSpPr>
            <p:nvPr userDrawn="1"/>
          </p:nvSpPr>
          <p:spPr bwMode="auto">
            <a:xfrm>
              <a:off x="0" y="1703398"/>
              <a:ext cx="9144000" cy="266701"/>
            </a:xfrm>
            <a:prstGeom prst="rect">
              <a:avLst/>
            </a:prstGeom>
            <a:gradFill rotWithShape="1">
              <a:gsLst>
                <a:gs pos="0">
                  <a:srgbClr val="002060"/>
                </a:gs>
                <a:gs pos="100000">
                  <a:srgbClr val="1F88C8"/>
                </a:gs>
              </a:gsLst>
              <a:lin ang="16200000"/>
            </a:gradFill>
            <a:ln w="9525">
              <a:solidFill>
                <a:srgbClr val="227088"/>
              </a:solidFill>
              <a:miter lim="800000"/>
              <a:headEnd/>
              <a:tailEnd/>
            </a:ln>
            <a:effectLst>
              <a:outerShdw blurRad="63500" dist="23000" dir="5400000" rotWithShape="0">
                <a:srgbClr val="000000">
                  <a:alpha val="34998"/>
                </a:srgbClr>
              </a:outerShdw>
            </a:effectLst>
          </p:spPr>
          <p:txBody>
            <a:bodyPr anchor="ctr"/>
            <a:lstStyle/>
            <a:p>
              <a:pPr indent="-342900" algn="ctr" defTabSz="914400">
                <a:buFont typeface="Calibri" pitchFamily="34" charset="0"/>
                <a:buAutoNum type="arabicPeriod"/>
                <a:defRPr/>
              </a:pPr>
              <a:endParaRPr lang="en-US" sz="1400" b="1" noProof="1">
                <a:solidFill>
                  <a:srgbClr val="FFFFFF"/>
                </a:solidFill>
                <a:latin typeface="Arial" pitchFamily="34" charset="0"/>
              </a:endParaRPr>
            </a:p>
          </p:txBody>
        </p:sp>
      </p:grpSp>
      <p:sp>
        <p:nvSpPr>
          <p:cNvPr id="8" name="Pladsholder til indhold 2"/>
          <p:cNvSpPr>
            <a:spLocks noGrp="1"/>
          </p:cNvSpPr>
          <p:nvPr>
            <p:ph idx="1"/>
          </p:nvPr>
        </p:nvSpPr>
        <p:spPr>
          <a:xfrm>
            <a:off x="457200" y="2552700"/>
            <a:ext cx="8229600" cy="3573463"/>
          </a:xfrm>
          <a:prstGeom prst="rect">
            <a:avLst/>
          </a:prstGeom>
        </p:spPr>
        <p:txBody>
          <a:bodyPr/>
          <a:lstStyle>
            <a:lvl1pPr>
              <a:defRPr>
                <a:solidFill>
                  <a:srgbClr val="000000"/>
                </a:solidFill>
                <a:latin typeface="Arial" pitchFamily="34" charset="0"/>
                <a:cs typeface="Arial" pitchFamily="34" charset="0"/>
              </a:defRPr>
            </a:lvl1pPr>
            <a:lvl2pPr>
              <a:defRPr>
                <a:solidFill>
                  <a:srgbClr val="000000"/>
                </a:solidFill>
                <a:latin typeface="Arial" pitchFamily="34" charset="0"/>
                <a:cs typeface="Arial" pitchFamily="34" charset="0"/>
              </a:defRPr>
            </a:lvl2pPr>
            <a:lvl3pPr>
              <a:defRPr>
                <a:solidFill>
                  <a:srgbClr val="000000"/>
                </a:solidFill>
                <a:latin typeface="Arial" pitchFamily="34" charset="0"/>
                <a:cs typeface="Arial" pitchFamily="34" charset="0"/>
              </a:defRPr>
            </a:lvl3pPr>
            <a:lvl4pPr>
              <a:defRPr>
                <a:solidFill>
                  <a:srgbClr val="000000"/>
                </a:solidFill>
                <a:latin typeface="Arial" pitchFamily="34" charset="0"/>
                <a:cs typeface="Arial" pitchFamily="34" charset="0"/>
              </a:defRPr>
            </a:lvl4pPr>
            <a:lvl5pPr>
              <a:defRPr>
                <a:solidFill>
                  <a:srgbClr val="000000"/>
                </a:solidFill>
                <a:latin typeface="Arial" pitchFamily="34" charset="0"/>
                <a:cs typeface="Arial" pitchFamily="34" charset="0"/>
              </a:defRPr>
            </a:lvl5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11" name="Titel 1"/>
          <p:cNvSpPr>
            <a:spLocks noGrp="1"/>
          </p:cNvSpPr>
          <p:nvPr>
            <p:ph type="title"/>
          </p:nvPr>
        </p:nvSpPr>
        <p:spPr>
          <a:xfrm>
            <a:off x="177800" y="515938"/>
            <a:ext cx="4584700" cy="563562"/>
          </a:xfrm>
          <a:prstGeom prst="rect">
            <a:avLst/>
          </a:prstGeom>
        </p:spPr>
        <p:txBody>
          <a:bodyPr/>
          <a:lstStyle>
            <a:lvl1pPr algn="l">
              <a:defRPr sz="3200">
                <a:latin typeface="Arial" pitchFamily="34" charset="0"/>
                <a:cs typeface="Arial" pitchFamily="34" charset="0"/>
              </a:defRPr>
            </a:lvl1pPr>
          </a:lstStyle>
          <a:p>
            <a:r>
              <a:rPr lang="da-DK" dirty="0" smtClean="0"/>
              <a:t>Klik for at redigere i masteren</a:t>
            </a:r>
            <a:endParaRPr lang="da-DK" dirty="0"/>
          </a:p>
        </p:txBody>
      </p:sp>
      <p:sp>
        <p:nvSpPr>
          <p:cNvPr id="12" name="Pladsholder til tekst 2"/>
          <p:cNvSpPr>
            <a:spLocks noGrp="1"/>
          </p:cNvSpPr>
          <p:nvPr>
            <p:ph type="body" idx="13"/>
          </p:nvPr>
        </p:nvSpPr>
        <p:spPr>
          <a:xfrm>
            <a:off x="177800" y="1130301"/>
            <a:ext cx="6489700" cy="358774"/>
          </a:xfrm>
          <a:prstGeom prst="rect">
            <a:avLst/>
          </a:prstGeom>
        </p:spPr>
        <p:txBody>
          <a:bodyPr anchor="b"/>
          <a:lstStyle>
            <a:lvl1pPr marL="0" indent="0">
              <a:buNone/>
              <a:defRPr sz="2400" b="1">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dirty="0" smtClean="0"/>
              <a:t>Klik for at redigere teksttypografierne i masteren</a:t>
            </a:r>
          </a:p>
        </p:txBody>
      </p:sp>
      <p:sp>
        <p:nvSpPr>
          <p:cNvPr id="9" name="Pladsholder til dato 3"/>
          <p:cNvSpPr>
            <a:spLocks noGrp="1"/>
          </p:cNvSpPr>
          <p:nvPr>
            <p:ph type="dt" sz="half" idx="14"/>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cs typeface="ＭＳ Ｐゴシック" charset="-128"/>
              </a:defRPr>
            </a:lvl1pPr>
          </a:lstStyle>
          <a:p>
            <a:pPr>
              <a:defRPr/>
            </a:pPr>
            <a:r>
              <a:rPr lang="da-DK"/>
              <a:t>Your footnote</a:t>
            </a:r>
          </a:p>
        </p:txBody>
      </p:sp>
      <p:sp>
        <p:nvSpPr>
          <p:cNvPr id="10" name="Pladsholder til diasnummer 5"/>
          <p:cNvSpPr>
            <a:spLocks noGrp="1"/>
          </p:cNvSpPr>
          <p:nvPr>
            <p:ph type="sldNum" sz="quarter" idx="15"/>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pitchFamily="34" charset="0"/>
                <a:cs typeface="ＭＳ Ｐゴシック" charset="-128"/>
              </a:defRPr>
            </a:lvl1pPr>
          </a:lstStyle>
          <a:p>
            <a:pPr>
              <a:defRPr/>
            </a:pPr>
            <a:r>
              <a:rPr lang="da-DK"/>
              <a:t>Your Logo</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da-DK" dirty="0" smtClean="0"/>
              <a:t>Klik for at redigere i masteren</a:t>
            </a:r>
            <a:endParaRPr lang="da-DK" dirty="0"/>
          </a:p>
        </p:txBody>
      </p:sp>
      <p:sp>
        <p:nvSpPr>
          <p:cNvPr id="3" name="Pladsholder til indhold 2"/>
          <p:cNvSpPr>
            <a:spLocks noGrp="1"/>
          </p:cNvSpPr>
          <p:nvPr>
            <p:ph sz="half" idx="1"/>
          </p:nvPr>
        </p:nvSpPr>
        <p:spPr>
          <a:xfrm>
            <a:off x="457200" y="1600200"/>
            <a:ext cx="4038600" cy="4525963"/>
          </a:xfrm>
          <a:prstGeom prst="rect">
            <a:avLst/>
          </a:prstGeom>
        </p:spPr>
        <p:txBody>
          <a:bodyPr/>
          <a:lstStyle>
            <a:lvl1pPr>
              <a:defRPr sz="2800">
                <a:latin typeface="Arial" pitchFamily="34" charset="0"/>
              </a:defRPr>
            </a:lvl1pPr>
            <a:lvl2pPr>
              <a:defRPr sz="2400">
                <a:latin typeface="Arial" pitchFamily="34" charset="0"/>
              </a:defRPr>
            </a:lvl2pPr>
            <a:lvl3pPr>
              <a:defRPr sz="2000">
                <a:latin typeface="Arial" pitchFamily="34" charset="0"/>
              </a:defRPr>
            </a:lvl3pPr>
            <a:lvl4pPr>
              <a:defRPr sz="1800">
                <a:latin typeface="Arial" pitchFamily="34" charset="0"/>
              </a:defRPr>
            </a:lvl4pPr>
            <a:lvl5pPr>
              <a:defRPr sz="1800">
                <a:latin typeface="Arial" pitchFamily="34" charset="0"/>
              </a:defRPr>
            </a:lvl5pPr>
            <a:lvl6pPr>
              <a:defRPr sz="1800"/>
            </a:lvl6pPr>
            <a:lvl7pPr>
              <a:defRPr sz="1800"/>
            </a:lvl7pPr>
            <a:lvl8pPr>
              <a:defRPr sz="1800"/>
            </a:lvl8pPr>
            <a:lvl9pPr>
              <a:defRPr sz="1800"/>
            </a:lvl9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4" name="Pladsholder til indhold 3"/>
          <p:cNvSpPr>
            <a:spLocks noGrp="1"/>
          </p:cNvSpPr>
          <p:nvPr>
            <p:ph sz="half" idx="2"/>
          </p:nvPr>
        </p:nvSpPr>
        <p:spPr>
          <a:xfrm>
            <a:off x="4648200" y="1600200"/>
            <a:ext cx="4038600" cy="4525963"/>
          </a:xfrm>
          <a:prstGeom prst="rect">
            <a:avLst/>
          </a:prstGeom>
        </p:spPr>
        <p:txBody>
          <a:bodyPr/>
          <a:lstStyle>
            <a:lvl1pPr>
              <a:defRPr sz="2800">
                <a:latin typeface="Arial" pitchFamily="34" charset="0"/>
              </a:defRPr>
            </a:lvl1pPr>
            <a:lvl2pPr>
              <a:defRPr sz="2400">
                <a:latin typeface="Arial" pitchFamily="34" charset="0"/>
              </a:defRPr>
            </a:lvl2pPr>
            <a:lvl3pPr>
              <a:defRPr sz="2000">
                <a:latin typeface="Arial" pitchFamily="34" charset="0"/>
              </a:defRPr>
            </a:lvl3pPr>
            <a:lvl4pPr>
              <a:defRPr sz="1800">
                <a:latin typeface="Arial" pitchFamily="34" charset="0"/>
              </a:defRPr>
            </a:lvl4pPr>
            <a:lvl5pPr>
              <a:defRPr sz="1800">
                <a:latin typeface="Arial" pitchFamily="34" charset="0"/>
              </a:defRPr>
            </a:lvl5pPr>
            <a:lvl6pPr>
              <a:defRPr sz="1800"/>
            </a:lvl6pPr>
            <a:lvl7pPr>
              <a:defRPr sz="1800"/>
            </a:lvl7pPr>
            <a:lvl8pPr>
              <a:defRPr sz="1800"/>
            </a:lvl8pPr>
            <a:lvl9pPr>
              <a:defRPr sz="1800"/>
            </a:lvl9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5"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4457EA11-EFDF-4DA3-B842-761A59241922}" type="datetime1">
              <a:rPr lang="da-DK"/>
              <a:pPr>
                <a:defRPr/>
              </a:pPr>
              <a:t>08-10-2012</a:t>
            </a:fld>
            <a:endParaRPr lang="da-DK" dirty="0"/>
          </a:p>
        </p:txBody>
      </p:sp>
      <p:sp>
        <p:nvSpPr>
          <p:cNvPr id="6"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7"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FFB08011-03CC-44B8-B792-7FED9D078C58}" type="slidenum">
              <a:rPr lang="da-DK"/>
              <a:pPr>
                <a:defRPr/>
              </a:pPr>
              <a:t>‹#›</a:t>
            </a:fld>
            <a:endParaRPr lang="da-DK"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da-DK" dirty="0" smtClean="0"/>
              <a:t>Klik for at redigere i masteren</a:t>
            </a:r>
            <a:endParaRPr lang="da-DK" dirty="0"/>
          </a:p>
        </p:txBody>
      </p:sp>
      <p:sp>
        <p:nvSpPr>
          <p:cNvPr id="3" name="Pladsholder til tekst 2"/>
          <p:cNvSpPr>
            <a:spLocks noGrp="1"/>
          </p:cNvSpPr>
          <p:nvPr>
            <p:ph type="body" idx="1"/>
          </p:nvPr>
        </p:nvSpPr>
        <p:spPr>
          <a:xfrm>
            <a:off x="457200" y="1535113"/>
            <a:ext cx="4040188" cy="639762"/>
          </a:xfrm>
          <a:prstGeom prst="rect">
            <a:avLst/>
          </a:prstGeom>
        </p:spPr>
        <p:txBody>
          <a:bodyPr anchor="b"/>
          <a:lstStyle>
            <a:lvl1pPr marL="0" indent="0">
              <a:buNone/>
              <a:defRPr sz="2400" b="1">
                <a:latin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dirty="0" smtClean="0"/>
              <a:t>Klik for at redigere teksttypografierne i masteren</a:t>
            </a:r>
          </a:p>
        </p:txBody>
      </p:sp>
      <p:sp>
        <p:nvSpPr>
          <p:cNvPr id="4" name="Pladsholder til indhold 3"/>
          <p:cNvSpPr>
            <a:spLocks noGrp="1"/>
          </p:cNvSpPr>
          <p:nvPr>
            <p:ph sz="half" idx="2"/>
          </p:nvPr>
        </p:nvSpPr>
        <p:spPr>
          <a:xfrm>
            <a:off x="457200" y="2174875"/>
            <a:ext cx="4040188" cy="3951288"/>
          </a:xfrm>
          <a:prstGeom prst="rect">
            <a:avLst/>
          </a:prstGeom>
        </p:spPr>
        <p:txBody>
          <a:bodyPr/>
          <a:lstStyle>
            <a:lvl1pPr>
              <a:defRPr sz="2400">
                <a:latin typeface="Arial" pitchFamily="34" charset="0"/>
              </a:defRPr>
            </a:lvl1pPr>
            <a:lvl2pPr>
              <a:defRPr sz="2000">
                <a:latin typeface="Arial" pitchFamily="34" charset="0"/>
              </a:defRPr>
            </a:lvl2pPr>
            <a:lvl3pPr>
              <a:defRPr sz="1800">
                <a:latin typeface="Arial" pitchFamily="34" charset="0"/>
              </a:defRPr>
            </a:lvl3pPr>
            <a:lvl4pPr>
              <a:defRPr sz="1600">
                <a:latin typeface="Arial" pitchFamily="34" charset="0"/>
              </a:defRPr>
            </a:lvl4pPr>
            <a:lvl5pPr>
              <a:defRPr sz="1600">
                <a:latin typeface="Arial" pitchFamily="34" charset="0"/>
              </a:defRPr>
            </a:lvl5pPr>
            <a:lvl6pPr>
              <a:defRPr sz="1600"/>
            </a:lvl6pPr>
            <a:lvl7pPr>
              <a:defRPr sz="1600"/>
            </a:lvl7pPr>
            <a:lvl8pPr>
              <a:defRPr sz="1600"/>
            </a:lvl8pPr>
            <a:lvl9pPr>
              <a:defRPr sz="1600"/>
            </a:lvl9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5" name="Pladsholder til tekst 4"/>
          <p:cNvSpPr>
            <a:spLocks noGrp="1"/>
          </p:cNvSpPr>
          <p:nvPr>
            <p:ph type="body" sz="quarter" idx="3"/>
          </p:nvPr>
        </p:nvSpPr>
        <p:spPr>
          <a:xfrm>
            <a:off x="4645025" y="1535113"/>
            <a:ext cx="4041775" cy="639762"/>
          </a:xfrm>
          <a:prstGeom prst="rect">
            <a:avLst/>
          </a:prstGeom>
        </p:spPr>
        <p:txBody>
          <a:bodyPr anchor="b"/>
          <a:lstStyle>
            <a:lvl1pPr marL="0" indent="0">
              <a:buNone/>
              <a:defRPr sz="2400" b="1">
                <a:latin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dirty="0" smtClean="0"/>
              <a:t>Klik for at redigere teksttypografierne i masteren</a:t>
            </a:r>
          </a:p>
        </p:txBody>
      </p:sp>
      <p:sp>
        <p:nvSpPr>
          <p:cNvPr id="6" name="Pladsholder til indhold 5"/>
          <p:cNvSpPr>
            <a:spLocks noGrp="1"/>
          </p:cNvSpPr>
          <p:nvPr>
            <p:ph sz="quarter" idx="4"/>
          </p:nvPr>
        </p:nvSpPr>
        <p:spPr>
          <a:xfrm>
            <a:off x="4645025" y="2174875"/>
            <a:ext cx="4041775" cy="3951288"/>
          </a:xfrm>
          <a:prstGeom prst="rect">
            <a:avLst/>
          </a:prstGeom>
        </p:spPr>
        <p:txBody>
          <a:bodyPr/>
          <a:lstStyle>
            <a:lvl1pPr>
              <a:defRPr sz="2400">
                <a:latin typeface="Arial" pitchFamily="34" charset="0"/>
              </a:defRPr>
            </a:lvl1pPr>
            <a:lvl2pPr>
              <a:defRPr sz="2000">
                <a:latin typeface="Arial" pitchFamily="34" charset="0"/>
              </a:defRPr>
            </a:lvl2pPr>
            <a:lvl3pPr>
              <a:defRPr sz="1800">
                <a:latin typeface="Arial" pitchFamily="34" charset="0"/>
              </a:defRPr>
            </a:lvl3pPr>
            <a:lvl4pPr>
              <a:defRPr sz="1600">
                <a:latin typeface="Arial" pitchFamily="34" charset="0"/>
              </a:defRPr>
            </a:lvl4pPr>
            <a:lvl5pPr>
              <a:defRPr sz="1600">
                <a:latin typeface="Arial" pitchFamily="34" charset="0"/>
              </a:defRPr>
            </a:lvl5pPr>
            <a:lvl6pPr>
              <a:defRPr sz="1600"/>
            </a:lvl6pPr>
            <a:lvl7pPr>
              <a:defRPr sz="1600"/>
            </a:lvl7pPr>
            <a:lvl8pPr>
              <a:defRPr sz="1600"/>
            </a:lvl8pPr>
            <a:lvl9pPr>
              <a:defRPr sz="1600"/>
            </a:lvl9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7"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E1214C2A-8C27-4E40-8DA1-488D350203AD}" type="datetime1">
              <a:rPr lang="da-DK"/>
              <a:pPr>
                <a:defRPr/>
              </a:pPr>
              <a:t>08-10-2012</a:t>
            </a:fld>
            <a:endParaRPr lang="da-DK" dirty="0"/>
          </a:p>
        </p:txBody>
      </p:sp>
      <p:sp>
        <p:nvSpPr>
          <p:cNvPr id="8"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9"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591C4F11-C667-4DBB-9AEB-30944A877E1C}" type="slidenum">
              <a:rPr lang="da-DK"/>
              <a:pPr>
                <a:defRPr/>
              </a:pPr>
              <a:t>‹#›</a:t>
            </a:fld>
            <a:endParaRPr lang="da-DK"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da-DK" dirty="0" smtClean="0"/>
              <a:t>Klik for at redigere i masteren</a:t>
            </a:r>
            <a:endParaRPr lang="da-DK" dirty="0"/>
          </a:p>
        </p:txBody>
      </p:sp>
      <p:sp>
        <p:nvSpPr>
          <p:cNvPr id="3"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1C0CA15C-7AC8-45FB-95A7-53A1895E1590}" type="datetime1">
              <a:rPr lang="da-DK"/>
              <a:pPr>
                <a:defRPr/>
              </a:pPr>
              <a:t>08-10-2012</a:t>
            </a:fld>
            <a:endParaRPr lang="da-DK" dirty="0"/>
          </a:p>
        </p:txBody>
      </p:sp>
      <p:sp>
        <p:nvSpPr>
          <p:cNvPr id="4"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5"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16470AF8-ED16-43A4-8C07-2F99234B8D62}" type="slidenum">
              <a:rPr lang="da-DK"/>
              <a:pPr>
                <a:defRPr/>
              </a:pPr>
              <a:t>‹#›</a:t>
            </a:fld>
            <a:endParaRPr lang="da-DK"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4D97D85A-57EA-4997-BC98-5DEE90311358}" type="datetime1">
              <a:rPr lang="da-DK"/>
              <a:pPr>
                <a:defRPr/>
              </a:pPr>
              <a:t>08-10-2012</a:t>
            </a:fld>
            <a:endParaRPr lang="da-DK" dirty="0"/>
          </a:p>
        </p:txBody>
      </p:sp>
      <p:sp>
        <p:nvSpPr>
          <p:cNvPr id="3"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4"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92EB0010-9142-4656-9026-5E3F937809F4}" type="slidenum">
              <a:rPr lang="da-DK"/>
              <a:pPr>
                <a:defRPr/>
              </a:pPr>
              <a:t>‹#›</a:t>
            </a:fld>
            <a:endParaRPr lang="da-DK"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atin typeface="Arial" pitchFamily="34" charset="0"/>
              </a:defRPr>
            </a:lvl1pPr>
          </a:lstStyle>
          <a:p>
            <a:r>
              <a:rPr lang="da-DK" dirty="0" smtClean="0"/>
              <a:t>Klik for at redigere i masteren</a:t>
            </a:r>
            <a:endParaRPr lang="da-DK" dirty="0"/>
          </a:p>
        </p:txBody>
      </p:sp>
      <p:sp>
        <p:nvSpPr>
          <p:cNvPr id="3" name="Pladsholder til indhold 2"/>
          <p:cNvSpPr>
            <a:spLocks noGrp="1"/>
          </p:cNvSpPr>
          <p:nvPr>
            <p:ph idx="1"/>
          </p:nvPr>
        </p:nvSpPr>
        <p:spPr>
          <a:xfrm>
            <a:off x="3575050" y="273050"/>
            <a:ext cx="5111750" cy="5853113"/>
          </a:xfrm>
          <a:prstGeom prst="rect">
            <a:avLst/>
          </a:prstGeom>
        </p:spPr>
        <p:txBody>
          <a:bodyPr/>
          <a:lstStyle>
            <a:lvl1pPr>
              <a:defRPr sz="3200">
                <a:latin typeface="Arial" pitchFamily="34" charset="0"/>
              </a:defRPr>
            </a:lvl1pPr>
            <a:lvl2pPr>
              <a:defRPr sz="2800">
                <a:latin typeface="Arial" pitchFamily="34" charset="0"/>
              </a:defRPr>
            </a:lvl2pPr>
            <a:lvl3pPr>
              <a:defRPr sz="2400">
                <a:latin typeface="Arial" pitchFamily="34" charset="0"/>
              </a:defRPr>
            </a:lvl3pPr>
            <a:lvl4pPr>
              <a:defRPr sz="2000">
                <a:latin typeface="Arial" pitchFamily="34" charset="0"/>
              </a:defRPr>
            </a:lvl4pPr>
            <a:lvl5pPr>
              <a:defRPr sz="2000">
                <a:latin typeface="Arial" pitchFamily="34" charset="0"/>
              </a:defRPr>
            </a:lvl5pPr>
            <a:lvl6pPr>
              <a:defRPr sz="2000"/>
            </a:lvl6pPr>
            <a:lvl7pPr>
              <a:defRPr sz="2000"/>
            </a:lvl7pPr>
            <a:lvl8pPr>
              <a:defRPr sz="2000"/>
            </a:lvl8pPr>
            <a:lvl9pPr>
              <a:defRPr sz="2000"/>
            </a:lvl9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4" name="Pladsholder til tekst 3"/>
          <p:cNvSpPr>
            <a:spLocks noGrp="1"/>
          </p:cNvSpPr>
          <p:nvPr>
            <p:ph type="body" sz="half" idx="2"/>
          </p:nvPr>
        </p:nvSpPr>
        <p:spPr>
          <a:xfrm>
            <a:off x="457200" y="1435100"/>
            <a:ext cx="3008313" cy="4691063"/>
          </a:xfrm>
          <a:prstGeom prst="rect">
            <a:avLst/>
          </a:prstGeom>
        </p:spPr>
        <p:txBody>
          <a:bodyPr/>
          <a:lstStyle>
            <a:lvl1pPr marL="0" indent="0">
              <a:buNone/>
              <a:defRPr sz="1400">
                <a:latin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dirty="0" smtClean="0"/>
              <a:t>Klik for at redigere teksttypografierne i masteren</a:t>
            </a:r>
          </a:p>
        </p:txBody>
      </p:sp>
      <p:sp>
        <p:nvSpPr>
          <p:cNvPr id="5"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2164FA15-2FEB-44DB-99FE-4D1610CA0471}" type="datetime1">
              <a:rPr lang="da-DK"/>
              <a:pPr>
                <a:defRPr/>
              </a:pPr>
              <a:t>08-10-2012</a:t>
            </a:fld>
            <a:endParaRPr lang="da-DK" dirty="0"/>
          </a:p>
        </p:txBody>
      </p:sp>
      <p:sp>
        <p:nvSpPr>
          <p:cNvPr id="6"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7"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D5484986-DC53-4F95-90D3-4ED83E76E83A}" type="slidenum">
              <a:rPr lang="da-DK"/>
              <a:pPr>
                <a:defRPr/>
              </a:pPr>
              <a:t>‹#›</a:t>
            </a:fld>
            <a:endParaRPr lang="da-DK"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atin typeface="Arial" pitchFamily="34" charset="0"/>
              </a:defRPr>
            </a:lvl1pPr>
          </a:lstStyle>
          <a:p>
            <a:r>
              <a:rPr lang="da-DK" dirty="0" smtClean="0"/>
              <a:t>Klik for at redigere i masteren</a:t>
            </a:r>
            <a:endParaRPr lang="da-DK" dirty="0"/>
          </a:p>
        </p:txBody>
      </p:sp>
      <p:sp>
        <p:nvSpPr>
          <p:cNvPr id="3" name="Pladsholder til billede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atin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dirty="0"/>
          </a:p>
        </p:txBody>
      </p:sp>
      <p:sp>
        <p:nvSpPr>
          <p:cNvPr id="4" name="Pladsholder til tekst 3"/>
          <p:cNvSpPr>
            <a:spLocks noGrp="1"/>
          </p:cNvSpPr>
          <p:nvPr>
            <p:ph type="body" sz="half" idx="2"/>
          </p:nvPr>
        </p:nvSpPr>
        <p:spPr>
          <a:xfrm>
            <a:off x="1792288" y="5367338"/>
            <a:ext cx="5486400" cy="804862"/>
          </a:xfrm>
          <a:prstGeom prst="rect">
            <a:avLst/>
          </a:prstGeom>
        </p:spPr>
        <p:txBody>
          <a:bodyPr/>
          <a:lstStyle>
            <a:lvl1pPr marL="0" indent="0">
              <a:buNone/>
              <a:defRPr sz="1400">
                <a:latin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dirty="0" smtClean="0"/>
              <a:t>Klik for at redigere teksttypografierne i masteren</a:t>
            </a:r>
          </a:p>
        </p:txBody>
      </p:sp>
      <p:sp>
        <p:nvSpPr>
          <p:cNvPr id="5"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C1A035BE-EB24-4F69-8971-876CA831348F}" type="datetime1">
              <a:rPr lang="da-DK"/>
              <a:pPr>
                <a:defRPr/>
              </a:pPr>
              <a:t>08-10-2012</a:t>
            </a:fld>
            <a:endParaRPr lang="da-DK" dirty="0"/>
          </a:p>
        </p:txBody>
      </p:sp>
      <p:sp>
        <p:nvSpPr>
          <p:cNvPr id="6"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7"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E5C199B9-8DFB-4DF6-8891-4E2F409AB5E4}" type="slidenum">
              <a:rPr lang="da-DK"/>
              <a:pPr>
                <a:defRPr/>
              </a:pPr>
              <a:t>‹#›</a:t>
            </a:fld>
            <a:endParaRPr lang="da-DK"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atin typeface="Arial" pitchFamily="34" charset="0"/>
              </a:defRPr>
            </a:lvl1pPr>
          </a:lstStyle>
          <a:p>
            <a:r>
              <a:rPr lang="da-DK" dirty="0" smtClean="0"/>
              <a:t>Klik for at redigere i masteren</a:t>
            </a:r>
            <a:endParaRPr lang="da-DK" dirty="0"/>
          </a:p>
        </p:txBody>
      </p:sp>
      <p:sp>
        <p:nvSpPr>
          <p:cNvPr id="3" name="Pladsholder til lodret titel 2"/>
          <p:cNvSpPr>
            <a:spLocks noGrp="1"/>
          </p:cNvSpPr>
          <p:nvPr>
            <p:ph type="body" orient="vert" idx="1"/>
          </p:nvPr>
        </p:nvSpPr>
        <p:spPr>
          <a:xfrm>
            <a:off x="457200" y="1600200"/>
            <a:ext cx="8229600" cy="4525963"/>
          </a:xfrm>
          <a:prstGeom prst="rect">
            <a:avLst/>
          </a:prstGeom>
        </p:spPr>
        <p:txBody>
          <a:bodyPr vert="eaVert"/>
          <a:lstStyle>
            <a:lvl1pPr>
              <a:defRPr>
                <a:latin typeface="Arial" pitchFamily="34" charset="0"/>
              </a:defRPr>
            </a:lvl1pPr>
            <a:lvl2pPr>
              <a:defRPr>
                <a:latin typeface="Arial" pitchFamily="34" charset="0"/>
              </a:defRPr>
            </a:lvl2pPr>
            <a:lvl3pPr>
              <a:defRPr>
                <a:latin typeface="Arial" pitchFamily="34" charset="0"/>
              </a:defRPr>
            </a:lvl3pPr>
            <a:lvl4pPr>
              <a:defRPr>
                <a:latin typeface="Arial" pitchFamily="34" charset="0"/>
              </a:defRPr>
            </a:lvl4pPr>
            <a:lvl5pPr>
              <a:defRPr>
                <a:latin typeface="Arial" pitchFamily="34" charset="0"/>
              </a:defRPr>
            </a:lvl5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4"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A1A84D93-4EA4-4835-B902-846D4C7EFCBD}" type="datetime1">
              <a:rPr lang="da-DK"/>
              <a:pPr>
                <a:defRPr/>
              </a:pPr>
              <a:t>08-10-2012</a:t>
            </a:fld>
            <a:endParaRPr lang="da-DK" dirty="0"/>
          </a:p>
        </p:txBody>
      </p:sp>
      <p:sp>
        <p:nvSpPr>
          <p:cNvPr id="5"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6"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891785C5-A3AF-4053-A350-AD41AFC4A812}" type="slidenum">
              <a:rPr lang="da-DK"/>
              <a:pPr>
                <a:defRPr/>
              </a:pPr>
              <a:t>‹#›</a:t>
            </a:fld>
            <a:endParaRPr lang="da-DK"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629400" y="274638"/>
            <a:ext cx="2057400" cy="5851525"/>
          </a:xfrm>
          <a:prstGeom prst="rect">
            <a:avLst/>
          </a:prstGeom>
        </p:spPr>
        <p:txBody>
          <a:bodyPr vert="eaVert"/>
          <a:lstStyle>
            <a:lvl1pPr>
              <a:defRPr>
                <a:latin typeface="Arial" pitchFamily="34" charset="0"/>
              </a:defRPr>
            </a:lvl1pPr>
          </a:lstStyle>
          <a:p>
            <a:r>
              <a:rPr lang="da-DK" dirty="0" smtClean="0"/>
              <a:t>Klik for at redigere i masteren</a:t>
            </a:r>
            <a:endParaRPr lang="da-DK" dirty="0"/>
          </a:p>
        </p:txBody>
      </p:sp>
      <p:sp>
        <p:nvSpPr>
          <p:cNvPr id="3" name="Pladsholder til lodret titel 2"/>
          <p:cNvSpPr>
            <a:spLocks noGrp="1"/>
          </p:cNvSpPr>
          <p:nvPr>
            <p:ph type="body" orient="vert" idx="1"/>
          </p:nvPr>
        </p:nvSpPr>
        <p:spPr>
          <a:xfrm>
            <a:off x="457200" y="274638"/>
            <a:ext cx="6019800" cy="5851525"/>
          </a:xfrm>
          <a:prstGeom prst="rect">
            <a:avLst/>
          </a:prstGeom>
        </p:spPr>
        <p:txBody>
          <a:bodyPr vert="eaVert"/>
          <a:lstStyle>
            <a:lvl1pPr>
              <a:defRPr>
                <a:latin typeface="Arial" pitchFamily="34" charset="0"/>
              </a:defRPr>
            </a:lvl1pPr>
            <a:lvl2pPr>
              <a:defRPr>
                <a:latin typeface="Arial" pitchFamily="34" charset="0"/>
              </a:defRPr>
            </a:lvl2pPr>
            <a:lvl3pPr>
              <a:defRPr>
                <a:latin typeface="Arial" pitchFamily="34" charset="0"/>
              </a:defRPr>
            </a:lvl3pPr>
            <a:lvl4pPr>
              <a:defRPr>
                <a:latin typeface="Arial" pitchFamily="34" charset="0"/>
              </a:defRPr>
            </a:lvl4pPr>
            <a:lvl5pPr>
              <a:defRPr>
                <a:latin typeface="Arial" pitchFamily="34" charset="0"/>
              </a:defRPr>
            </a:lvl5pPr>
          </a:lstStyle>
          <a:p>
            <a:pPr lvl="0"/>
            <a:r>
              <a:rPr lang="da-DK" dirty="0" smtClean="0"/>
              <a:t>Klik for at redigere teksttypografierne i masteren</a:t>
            </a:r>
          </a:p>
          <a:p>
            <a:pPr lvl="1"/>
            <a:r>
              <a:rPr lang="da-DK" dirty="0" smtClean="0"/>
              <a:t>Andet niveau</a:t>
            </a:r>
          </a:p>
          <a:p>
            <a:pPr lvl="2"/>
            <a:r>
              <a:rPr lang="da-DK" dirty="0" smtClean="0"/>
              <a:t>Tredje niveau</a:t>
            </a:r>
          </a:p>
          <a:p>
            <a:pPr lvl="3"/>
            <a:r>
              <a:rPr lang="da-DK" dirty="0" smtClean="0"/>
              <a:t>Fjerde niveau</a:t>
            </a:r>
          </a:p>
          <a:p>
            <a:pPr lvl="4"/>
            <a:r>
              <a:rPr lang="da-DK" dirty="0" smtClean="0"/>
              <a:t>Femte niveau</a:t>
            </a:r>
            <a:endParaRPr lang="da-DK" dirty="0"/>
          </a:p>
        </p:txBody>
      </p:sp>
      <p:sp>
        <p:nvSpPr>
          <p:cNvPr id="4" name="Pladsholder til dato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B0D4E843-3A2B-44B0-AE40-616A0A7C3839}" type="datetime1">
              <a:rPr lang="da-DK"/>
              <a:pPr>
                <a:defRPr/>
              </a:pPr>
              <a:t>08-10-2012</a:t>
            </a:fld>
            <a:endParaRPr lang="da-DK" dirty="0"/>
          </a:p>
        </p:txBody>
      </p:sp>
      <p:sp>
        <p:nvSpPr>
          <p:cNvPr id="5" name="Pladsholder til sidefod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cs typeface="ＭＳ Ｐゴシック" charset="-128"/>
              </a:defRPr>
            </a:lvl1pPr>
          </a:lstStyle>
          <a:p>
            <a:pPr>
              <a:defRPr/>
            </a:pPr>
            <a:endParaRPr lang="en-US"/>
          </a:p>
        </p:txBody>
      </p:sp>
      <p:sp>
        <p:nvSpPr>
          <p:cNvPr id="6" name="Pladsholder til diasnumm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E78FEC7B-3AA6-46D5-A3F4-BB9C6352F0C3}" type="slidenum">
              <a:rPr lang="da-DK"/>
              <a:pPr>
                <a:defRPr/>
              </a:pPr>
              <a:t>‹#›</a:t>
            </a:fld>
            <a:endParaRPr lang="da-DK"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3000">
              <a:schemeClr val="bg1"/>
            </a:gs>
            <a:gs pos="34000">
              <a:schemeClr val="bg2">
                <a:alpha val="49000"/>
              </a:schemeClr>
            </a:gs>
            <a:gs pos="68000">
              <a:schemeClr val="bg1"/>
            </a:gs>
          </a:gsLst>
          <a:lin ang="16200000" scaled="0"/>
          <a:tileRect/>
        </a:gradFill>
        <a:effectLst/>
      </p:bgPr>
    </p:bg>
    <p:spTree>
      <p:nvGrpSpPr>
        <p:cNvPr id="1" name=""/>
        <p:cNvGrpSpPr/>
        <p:nvPr/>
      </p:nvGrpSpPr>
      <p:grpSpPr>
        <a:xfrm>
          <a:off x="0" y="0"/>
          <a:ext cx="0" cy="0"/>
          <a:chOff x="0" y="0"/>
          <a:chExt cx="0" cy="0"/>
        </a:xfrm>
      </p:grpSpPr>
    </p:spTree>
  </p:cSld>
  <p:clrMap bg1="dk1" tx1="lt1" bg2="dk2" tx2="lt2" accent1="accent1" accent2="accent2" accent3="accent3" accent4="accent4" accent5="accent5" accent6="accent6" hlink="hlink" folHlink="folHlink"/>
  <p:sldLayoutIdLst>
    <p:sldLayoutId id="2147483944" r:id="rId1"/>
    <p:sldLayoutId id="2147483946" r:id="rId2"/>
    <p:sldLayoutId id="2147483947" r:id="rId3"/>
    <p:sldLayoutId id="2147483948" r:id="rId4"/>
    <p:sldLayoutId id="2147483949" r:id="rId5"/>
    <p:sldLayoutId id="2147483950" r:id="rId6"/>
    <p:sldLayoutId id="2147483951" r:id="rId7"/>
    <p:sldLayoutId id="2147483952" r:id="rId8"/>
    <p:sldLayoutId id="2147483953" r:id="rId9"/>
    <p:sldLayoutId id="2147483954" r:id="rId10"/>
    <p:sldLayoutId id="2147483955" r:id="rId11"/>
  </p:sldLayoutIdLst>
  <p:txStyles>
    <p:titleStyle>
      <a:lvl1pPr algn="ctr" defTabSz="457200" rtl="0" eaLnBrk="1" fontAlgn="base" hangingPunct="1">
        <a:spcBef>
          <a:spcPct val="0"/>
        </a:spcBef>
        <a:spcAft>
          <a:spcPct val="0"/>
        </a:spcAft>
        <a:defRPr sz="4400" kern="1200">
          <a:solidFill>
            <a:schemeClr val="tx1"/>
          </a:solidFill>
          <a:latin typeface="Arial Narrow"/>
          <a:ea typeface="ＭＳ Ｐゴシック" pitchFamily="-97" charset="-128"/>
          <a:cs typeface="+mj-cs"/>
        </a:defRPr>
      </a:lvl1pPr>
      <a:lvl2pPr algn="ctr" defTabSz="457200" rtl="0" eaLnBrk="1" fontAlgn="base" hangingPunct="1">
        <a:spcBef>
          <a:spcPct val="0"/>
        </a:spcBef>
        <a:spcAft>
          <a:spcPct val="0"/>
        </a:spcAft>
        <a:defRPr sz="4400">
          <a:solidFill>
            <a:schemeClr val="tx1"/>
          </a:solidFill>
          <a:latin typeface="Arial Narrow" pitchFamily="-97" charset="0"/>
          <a:ea typeface="ＭＳ Ｐゴシック" pitchFamily="-97" charset="-128"/>
        </a:defRPr>
      </a:lvl2pPr>
      <a:lvl3pPr algn="ctr" defTabSz="457200" rtl="0" eaLnBrk="1" fontAlgn="base" hangingPunct="1">
        <a:spcBef>
          <a:spcPct val="0"/>
        </a:spcBef>
        <a:spcAft>
          <a:spcPct val="0"/>
        </a:spcAft>
        <a:defRPr sz="4400">
          <a:solidFill>
            <a:schemeClr val="tx1"/>
          </a:solidFill>
          <a:latin typeface="Arial Narrow" pitchFamily="-97" charset="0"/>
          <a:ea typeface="ＭＳ Ｐゴシック" pitchFamily="-97" charset="-128"/>
        </a:defRPr>
      </a:lvl3pPr>
      <a:lvl4pPr algn="ctr" defTabSz="457200" rtl="0" eaLnBrk="1" fontAlgn="base" hangingPunct="1">
        <a:spcBef>
          <a:spcPct val="0"/>
        </a:spcBef>
        <a:spcAft>
          <a:spcPct val="0"/>
        </a:spcAft>
        <a:defRPr sz="4400">
          <a:solidFill>
            <a:schemeClr val="tx1"/>
          </a:solidFill>
          <a:latin typeface="Arial Narrow" pitchFamily="-97" charset="0"/>
          <a:ea typeface="ＭＳ Ｐゴシック" pitchFamily="-97" charset="-128"/>
        </a:defRPr>
      </a:lvl4pPr>
      <a:lvl5pPr algn="ctr" defTabSz="457200" rtl="0" eaLnBrk="1" fontAlgn="base" hangingPunct="1">
        <a:spcBef>
          <a:spcPct val="0"/>
        </a:spcBef>
        <a:spcAft>
          <a:spcPct val="0"/>
        </a:spcAft>
        <a:defRPr sz="4400">
          <a:solidFill>
            <a:schemeClr val="tx1"/>
          </a:solidFill>
          <a:latin typeface="Arial Narrow" pitchFamily="-97" charset="0"/>
          <a:ea typeface="ＭＳ Ｐゴシック" pitchFamily="-97" charset="-128"/>
        </a:defRPr>
      </a:lvl5pPr>
      <a:lvl6pPr marL="457200" algn="ctr" defTabSz="457200" rtl="0" eaLnBrk="1" fontAlgn="base" hangingPunct="1">
        <a:spcBef>
          <a:spcPct val="0"/>
        </a:spcBef>
        <a:spcAft>
          <a:spcPct val="0"/>
        </a:spcAft>
        <a:defRPr sz="4400">
          <a:solidFill>
            <a:schemeClr val="tx1"/>
          </a:solidFill>
          <a:latin typeface="Arial Narrow" pitchFamily="-97" charset="0"/>
        </a:defRPr>
      </a:lvl6pPr>
      <a:lvl7pPr marL="914400" algn="ctr" defTabSz="457200" rtl="0" eaLnBrk="1" fontAlgn="base" hangingPunct="1">
        <a:spcBef>
          <a:spcPct val="0"/>
        </a:spcBef>
        <a:spcAft>
          <a:spcPct val="0"/>
        </a:spcAft>
        <a:defRPr sz="4400">
          <a:solidFill>
            <a:schemeClr val="tx1"/>
          </a:solidFill>
          <a:latin typeface="Arial Narrow" pitchFamily="-97" charset="0"/>
        </a:defRPr>
      </a:lvl7pPr>
      <a:lvl8pPr marL="1371600" algn="ctr" defTabSz="457200" rtl="0" eaLnBrk="1" fontAlgn="base" hangingPunct="1">
        <a:spcBef>
          <a:spcPct val="0"/>
        </a:spcBef>
        <a:spcAft>
          <a:spcPct val="0"/>
        </a:spcAft>
        <a:defRPr sz="4400">
          <a:solidFill>
            <a:schemeClr val="tx1"/>
          </a:solidFill>
          <a:latin typeface="Arial Narrow" pitchFamily="-97" charset="0"/>
        </a:defRPr>
      </a:lvl8pPr>
      <a:lvl9pPr marL="1828800" algn="ctr" defTabSz="457200" rtl="0" eaLnBrk="1" fontAlgn="base" hangingPunct="1">
        <a:spcBef>
          <a:spcPct val="0"/>
        </a:spcBef>
        <a:spcAft>
          <a:spcPct val="0"/>
        </a:spcAft>
        <a:defRPr sz="4400">
          <a:solidFill>
            <a:schemeClr val="tx1"/>
          </a:solidFill>
          <a:latin typeface="Arial Narrow" pitchFamily="-97" charset="0"/>
        </a:defRPr>
      </a:lvl9pPr>
    </p:titleStyle>
    <p:body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Arial Narrow"/>
          <a:ea typeface="ＭＳ Ｐゴシック" pitchFamily="-97" charset="-128"/>
          <a:cs typeface="+mn-cs"/>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Arial Narrow"/>
          <a:ea typeface="ＭＳ Ｐゴシック" pitchFamily="-97" charset="-128"/>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Arial Narrow"/>
          <a:ea typeface="ＭＳ Ｐゴシック" pitchFamily="-97" charset="-128"/>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Arial Narrow"/>
          <a:ea typeface="ＭＳ Ｐゴシック" pitchFamily="-97" charset="-128"/>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Arial Narrow"/>
          <a:ea typeface="ＭＳ Ｐゴシック" pitchFamily="-97"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a-DK"/>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3000">
              <a:schemeClr val="bg1"/>
            </a:gs>
            <a:gs pos="34000">
              <a:schemeClr val="bg2">
                <a:alpha val="49000"/>
              </a:schemeClr>
            </a:gs>
            <a:gs pos="68000">
              <a:schemeClr val="bg1"/>
            </a:gs>
          </a:gsLst>
          <a:lin ang="16200000" scaled="0"/>
          <a:tileRect/>
        </a:gradFill>
        <a:effectLst/>
      </p:bgPr>
    </p:bg>
    <p:spTree>
      <p:nvGrpSpPr>
        <p:cNvPr id="1" name=""/>
        <p:cNvGrpSpPr/>
        <p:nvPr/>
      </p:nvGrpSpPr>
      <p:grpSpPr>
        <a:xfrm>
          <a:off x="0" y="0"/>
          <a:ext cx="0" cy="0"/>
          <a:chOff x="0" y="0"/>
          <a:chExt cx="0" cy="0"/>
        </a:xfrm>
      </p:grpSpPr>
    </p:spTree>
  </p:cSld>
  <p:clrMap bg1="dk1" tx1="lt1" bg2="dk2" tx2="lt2" accent1="accent1" accent2="accent2" accent3="accent3" accent4="accent4" accent5="accent5" accent6="accent6" hlink="hlink" folHlink="folHlink"/>
  <p:sldLayoutIdLst>
    <p:sldLayoutId id="214748394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Lst>
  <p:txStyles>
    <p:titleStyle>
      <a:lvl1pPr algn="ctr" defTabSz="457200" rtl="0" eaLnBrk="0" fontAlgn="base" hangingPunct="0">
        <a:spcBef>
          <a:spcPct val="0"/>
        </a:spcBef>
        <a:spcAft>
          <a:spcPct val="0"/>
        </a:spcAft>
        <a:defRPr sz="4400" kern="1200">
          <a:solidFill>
            <a:schemeClr val="tx1"/>
          </a:solidFill>
          <a:latin typeface="Arial Narrow"/>
          <a:ea typeface="ＭＳ Ｐゴシック" pitchFamily="-97" charset="-128"/>
          <a:cs typeface="ＭＳ Ｐゴシック" charset="-128"/>
        </a:defRPr>
      </a:lvl1pPr>
      <a:lvl2pPr algn="ctr" defTabSz="457200" rtl="0" eaLnBrk="0" fontAlgn="base" hangingPunct="0">
        <a:spcBef>
          <a:spcPct val="0"/>
        </a:spcBef>
        <a:spcAft>
          <a:spcPct val="0"/>
        </a:spcAft>
        <a:defRPr sz="4400">
          <a:solidFill>
            <a:schemeClr val="tx1"/>
          </a:solidFill>
          <a:latin typeface="Arial Narrow" pitchFamily="-97" charset="0"/>
          <a:ea typeface="ＭＳ Ｐゴシック" pitchFamily="-97" charset="-128"/>
          <a:cs typeface="ＭＳ Ｐゴシック" charset="-128"/>
        </a:defRPr>
      </a:lvl2pPr>
      <a:lvl3pPr algn="ctr" defTabSz="457200" rtl="0" eaLnBrk="0" fontAlgn="base" hangingPunct="0">
        <a:spcBef>
          <a:spcPct val="0"/>
        </a:spcBef>
        <a:spcAft>
          <a:spcPct val="0"/>
        </a:spcAft>
        <a:defRPr sz="4400">
          <a:solidFill>
            <a:schemeClr val="tx1"/>
          </a:solidFill>
          <a:latin typeface="Arial Narrow" pitchFamily="-97" charset="0"/>
          <a:ea typeface="ＭＳ Ｐゴシック" pitchFamily="-97" charset="-128"/>
          <a:cs typeface="ＭＳ Ｐゴシック" charset="-128"/>
        </a:defRPr>
      </a:lvl3pPr>
      <a:lvl4pPr algn="ctr" defTabSz="457200" rtl="0" eaLnBrk="0" fontAlgn="base" hangingPunct="0">
        <a:spcBef>
          <a:spcPct val="0"/>
        </a:spcBef>
        <a:spcAft>
          <a:spcPct val="0"/>
        </a:spcAft>
        <a:defRPr sz="4400">
          <a:solidFill>
            <a:schemeClr val="tx1"/>
          </a:solidFill>
          <a:latin typeface="Arial Narrow" pitchFamily="-97" charset="0"/>
          <a:ea typeface="ＭＳ Ｐゴシック" pitchFamily="-97" charset="-128"/>
          <a:cs typeface="ＭＳ Ｐゴシック" charset="-128"/>
        </a:defRPr>
      </a:lvl4pPr>
      <a:lvl5pPr algn="ctr" defTabSz="457200" rtl="0" eaLnBrk="0" fontAlgn="base" hangingPunct="0">
        <a:spcBef>
          <a:spcPct val="0"/>
        </a:spcBef>
        <a:spcAft>
          <a:spcPct val="0"/>
        </a:spcAft>
        <a:defRPr sz="4400">
          <a:solidFill>
            <a:schemeClr val="tx1"/>
          </a:solidFill>
          <a:latin typeface="Arial Narrow" pitchFamily="-97" charset="0"/>
          <a:ea typeface="ＭＳ Ｐゴシック" pitchFamily="-97" charset="-128"/>
          <a:cs typeface="ＭＳ Ｐゴシック" charset="-128"/>
        </a:defRPr>
      </a:lvl5pPr>
      <a:lvl6pPr marL="457200" algn="ctr" defTabSz="457200" rtl="0" fontAlgn="base">
        <a:spcBef>
          <a:spcPct val="0"/>
        </a:spcBef>
        <a:spcAft>
          <a:spcPct val="0"/>
        </a:spcAft>
        <a:defRPr sz="4400">
          <a:solidFill>
            <a:schemeClr val="tx1"/>
          </a:solidFill>
          <a:latin typeface="Arial Narrow" pitchFamily="-97" charset="0"/>
        </a:defRPr>
      </a:lvl6pPr>
      <a:lvl7pPr marL="914400" algn="ctr" defTabSz="457200" rtl="0" fontAlgn="base">
        <a:spcBef>
          <a:spcPct val="0"/>
        </a:spcBef>
        <a:spcAft>
          <a:spcPct val="0"/>
        </a:spcAft>
        <a:defRPr sz="4400">
          <a:solidFill>
            <a:schemeClr val="tx1"/>
          </a:solidFill>
          <a:latin typeface="Arial Narrow" pitchFamily="-97" charset="0"/>
        </a:defRPr>
      </a:lvl7pPr>
      <a:lvl8pPr marL="1371600" algn="ctr" defTabSz="457200" rtl="0" fontAlgn="base">
        <a:spcBef>
          <a:spcPct val="0"/>
        </a:spcBef>
        <a:spcAft>
          <a:spcPct val="0"/>
        </a:spcAft>
        <a:defRPr sz="4400">
          <a:solidFill>
            <a:schemeClr val="tx1"/>
          </a:solidFill>
          <a:latin typeface="Arial Narrow" pitchFamily="-97" charset="0"/>
        </a:defRPr>
      </a:lvl8pPr>
      <a:lvl9pPr marL="1828800" algn="ctr" defTabSz="457200" rtl="0" fontAlgn="base">
        <a:spcBef>
          <a:spcPct val="0"/>
        </a:spcBef>
        <a:spcAft>
          <a:spcPct val="0"/>
        </a:spcAft>
        <a:defRPr sz="4400">
          <a:solidFill>
            <a:schemeClr val="tx1"/>
          </a:solidFill>
          <a:latin typeface="Arial Narrow" pitchFamily="-97" charset="0"/>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Arial Narrow"/>
          <a:ea typeface="ＭＳ Ｐゴシック" pitchFamily="-97" charset="-128"/>
          <a:cs typeface="ＭＳ Ｐゴシック" charset="-128"/>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Arial Narrow"/>
          <a:ea typeface="ＭＳ Ｐゴシック" pitchFamily="-97" charset="-128"/>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Arial Narrow"/>
          <a:ea typeface="ＭＳ Ｐゴシック" pitchFamily="-97" charset="-128"/>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Arial Narrow"/>
          <a:ea typeface="ＭＳ Ｐゴシック" pitchFamily="-97" charset="-128"/>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Arial Narrow"/>
          <a:ea typeface="ＭＳ Ｐゴシック" pitchFamily="-97"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a-DK"/>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Billede 9" descr="dreamstime_www_world.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8" name="Kombinationstegning 7"/>
          <p:cNvSpPr/>
          <p:nvPr/>
        </p:nvSpPr>
        <p:spPr bwMode="auto">
          <a:xfrm>
            <a:off x="-46038" y="3254375"/>
            <a:ext cx="9182101" cy="3429000"/>
          </a:xfrm>
          <a:custGeom>
            <a:avLst/>
            <a:gdLst>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403600"/>
              <a:gd name="connsiteX1" fmla="*/ 5702300 w 9182100"/>
              <a:gd name="connsiteY1" fmla="*/ 1016000 h 3403600"/>
              <a:gd name="connsiteX2" fmla="*/ 9182100 w 9182100"/>
              <a:gd name="connsiteY2" fmla="*/ 609600 h 3403600"/>
              <a:gd name="connsiteX3" fmla="*/ 9182100 w 9182100"/>
              <a:gd name="connsiteY3" fmla="*/ 3403600 h 3403600"/>
              <a:gd name="connsiteX4" fmla="*/ 0 w 9182100"/>
              <a:gd name="connsiteY4" fmla="*/ 3136900 h 3403600"/>
              <a:gd name="connsiteX5" fmla="*/ 12700 w 9182100"/>
              <a:gd name="connsiteY5" fmla="*/ 0 h 34036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3403600 h 3429000"/>
              <a:gd name="connsiteX4" fmla="*/ 0 w 9182100"/>
              <a:gd name="connsiteY4" fmla="*/ 3429000 h 3429000"/>
              <a:gd name="connsiteX5" fmla="*/ 12700 w 9182100"/>
              <a:gd name="connsiteY5" fmla="*/ 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82100" h="3429000">
                <a:moveTo>
                  <a:pt x="12700" y="0"/>
                </a:moveTo>
                <a:cubicBezTo>
                  <a:pt x="1909233" y="338667"/>
                  <a:pt x="3894667" y="1011767"/>
                  <a:pt x="5702300" y="1016000"/>
                </a:cubicBezTo>
                <a:cubicBezTo>
                  <a:pt x="7509933" y="1020233"/>
                  <a:pt x="8022167" y="745067"/>
                  <a:pt x="9182100" y="609600"/>
                </a:cubicBezTo>
                <a:lnTo>
                  <a:pt x="9182100" y="3403600"/>
                </a:lnTo>
                <a:lnTo>
                  <a:pt x="0" y="3429000"/>
                </a:lnTo>
                <a:cubicBezTo>
                  <a:pt x="4233" y="2383367"/>
                  <a:pt x="8467" y="1045633"/>
                  <a:pt x="12700" y="0"/>
                </a:cubicBezTo>
                <a:close/>
              </a:path>
            </a:pathLst>
          </a:cu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424" name="Kombinationstegning 423"/>
          <p:cNvSpPr/>
          <p:nvPr/>
        </p:nvSpPr>
        <p:spPr>
          <a:xfrm>
            <a:off x="-38100" y="3467100"/>
            <a:ext cx="9182100" cy="3429000"/>
          </a:xfrm>
          <a:custGeom>
            <a:avLst/>
            <a:gdLst>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403600"/>
              <a:gd name="connsiteX1" fmla="*/ 5702300 w 9182100"/>
              <a:gd name="connsiteY1" fmla="*/ 1016000 h 3403600"/>
              <a:gd name="connsiteX2" fmla="*/ 9182100 w 9182100"/>
              <a:gd name="connsiteY2" fmla="*/ 609600 h 3403600"/>
              <a:gd name="connsiteX3" fmla="*/ 9182100 w 9182100"/>
              <a:gd name="connsiteY3" fmla="*/ 3403600 h 3403600"/>
              <a:gd name="connsiteX4" fmla="*/ 0 w 9182100"/>
              <a:gd name="connsiteY4" fmla="*/ 3136900 h 3403600"/>
              <a:gd name="connsiteX5" fmla="*/ 12700 w 9182100"/>
              <a:gd name="connsiteY5" fmla="*/ 0 h 34036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3403600 h 3429000"/>
              <a:gd name="connsiteX4" fmla="*/ 0 w 9182100"/>
              <a:gd name="connsiteY4" fmla="*/ 3429000 h 3429000"/>
              <a:gd name="connsiteX5" fmla="*/ 12700 w 9182100"/>
              <a:gd name="connsiteY5" fmla="*/ 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82100" h="3429000">
                <a:moveTo>
                  <a:pt x="12700" y="0"/>
                </a:moveTo>
                <a:cubicBezTo>
                  <a:pt x="1909233" y="338667"/>
                  <a:pt x="3894667" y="1011767"/>
                  <a:pt x="5702300" y="1016000"/>
                </a:cubicBezTo>
                <a:cubicBezTo>
                  <a:pt x="7509933" y="1020233"/>
                  <a:pt x="8022167" y="745067"/>
                  <a:pt x="9182100" y="609600"/>
                </a:cubicBezTo>
                <a:lnTo>
                  <a:pt x="9182100" y="3403600"/>
                </a:lnTo>
                <a:lnTo>
                  <a:pt x="0" y="3429000"/>
                </a:lnTo>
                <a:cubicBezTo>
                  <a:pt x="4233" y="2383367"/>
                  <a:pt x="8467" y="1045633"/>
                  <a:pt x="12700" y="0"/>
                </a:cubicBezTo>
                <a:close/>
              </a:path>
            </a:pathLst>
          </a:cu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21509" name="Rectangle 4"/>
          <p:cNvSpPr>
            <a:spLocks noChangeArrowheads="1"/>
          </p:cNvSpPr>
          <p:nvPr/>
        </p:nvSpPr>
        <p:spPr bwMode="gray">
          <a:xfrm>
            <a:off x="519113" y="5864225"/>
            <a:ext cx="7119937" cy="358775"/>
          </a:xfrm>
          <a:prstGeom prst="rect">
            <a:avLst/>
          </a:prstGeom>
          <a:noFill/>
          <a:ln w="9525">
            <a:noFill/>
            <a:miter lim="800000"/>
            <a:headEnd/>
            <a:tailEnd/>
          </a:ln>
        </p:spPr>
        <p:txBody>
          <a:bodyPr lIns="0" tIns="0" rIns="0" bIns="0" anchor="ctr"/>
          <a:lstStyle/>
          <a:p>
            <a:pPr defTabSz="801688"/>
            <a:r>
              <a:rPr lang="en-US" sz="2000">
                <a:solidFill>
                  <a:schemeClr val="tx2"/>
                </a:solidFill>
              </a:rPr>
              <a:t>Your own sub headline </a:t>
            </a:r>
            <a:r>
              <a:rPr lang="nb-NO" sz="2000">
                <a:solidFill>
                  <a:schemeClr val="tx2"/>
                </a:solidFill>
              </a:rPr>
              <a:t> </a:t>
            </a:r>
            <a:r>
              <a:rPr lang="en-US" sz="2000">
                <a:solidFill>
                  <a:schemeClr val="tx2"/>
                </a:solidFill>
              </a:rPr>
              <a:t>This is an example text. Go ahead and replace it with your own text.</a:t>
            </a:r>
          </a:p>
          <a:p>
            <a:pPr defTabSz="801688"/>
            <a:endParaRPr lang="en-US" sz="2000">
              <a:solidFill>
                <a:schemeClr val="tx2"/>
              </a:solidFill>
            </a:endParaRPr>
          </a:p>
        </p:txBody>
      </p:sp>
      <p:sp>
        <p:nvSpPr>
          <p:cNvPr id="21510" name="Rectangle 5"/>
          <p:cNvSpPr txBox="1">
            <a:spLocks noChangeArrowheads="1"/>
          </p:cNvSpPr>
          <p:nvPr/>
        </p:nvSpPr>
        <p:spPr bwMode="gray">
          <a:xfrm>
            <a:off x="519113" y="51101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chemeClr val="tx2"/>
                </a:solidFill>
              </a:rPr>
              <a:t>Templates</a:t>
            </a:r>
          </a:p>
        </p:txBody>
      </p:sp>
      <p:sp>
        <p:nvSpPr>
          <p:cNvPr id="21511"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530"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rgbClr val="171717"/>
                </a:solidFill>
              </a:rPr>
              <a:t>Your own sub headline</a:t>
            </a:r>
          </a:p>
          <a:p>
            <a:pPr defTabSz="801688"/>
            <a:endParaRPr lang="en-US" sz="2000">
              <a:solidFill>
                <a:srgbClr val="171717"/>
              </a:solidFill>
            </a:endParaRPr>
          </a:p>
        </p:txBody>
      </p:sp>
      <p:sp>
        <p:nvSpPr>
          <p:cNvPr id="22531"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rgbClr val="171717"/>
                </a:solidFill>
              </a:rPr>
              <a:t>Agenda</a:t>
            </a:r>
          </a:p>
        </p:txBody>
      </p:sp>
      <p:sp>
        <p:nvSpPr>
          <p:cNvPr id="22532"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grpSp>
        <p:nvGrpSpPr>
          <p:cNvPr id="22533" name="Group 44"/>
          <p:cNvGrpSpPr>
            <a:grpSpLocks/>
          </p:cNvGrpSpPr>
          <p:nvPr/>
        </p:nvGrpSpPr>
        <p:grpSpPr bwMode="auto">
          <a:xfrm>
            <a:off x="533400" y="2500313"/>
            <a:ext cx="4762500" cy="2924175"/>
            <a:chOff x="533400" y="2500313"/>
            <a:chExt cx="4762500" cy="2924175"/>
          </a:xfrm>
        </p:grpSpPr>
        <p:sp>
          <p:nvSpPr>
            <p:cNvPr id="31" name="Rektangel 30"/>
            <p:cNvSpPr>
              <a:spLocks noChangeArrowheads="1"/>
            </p:cNvSpPr>
            <p:nvPr/>
          </p:nvSpPr>
          <p:spPr bwMode="auto">
            <a:xfrm>
              <a:off x="1260475" y="2500313"/>
              <a:ext cx="4000500" cy="354012"/>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2" name="Rektangel 31"/>
            <p:cNvSpPr>
              <a:spLocks noChangeArrowheads="1"/>
            </p:cNvSpPr>
            <p:nvPr/>
          </p:nvSpPr>
          <p:spPr bwMode="auto">
            <a:xfrm>
              <a:off x="1260475" y="5070475"/>
              <a:ext cx="4000500" cy="354013"/>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3" name="Rektangel 32"/>
            <p:cNvSpPr>
              <a:spLocks noChangeArrowheads="1"/>
            </p:cNvSpPr>
            <p:nvPr/>
          </p:nvSpPr>
          <p:spPr bwMode="auto">
            <a:xfrm>
              <a:off x="1260475" y="3357563"/>
              <a:ext cx="4000500" cy="352425"/>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34" name="Rektangel 33"/>
            <p:cNvSpPr>
              <a:spLocks noChangeArrowheads="1"/>
            </p:cNvSpPr>
            <p:nvPr/>
          </p:nvSpPr>
          <p:spPr bwMode="auto">
            <a:xfrm>
              <a:off x="1260475" y="3786188"/>
              <a:ext cx="4000500" cy="35242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5" name="Rektangel 34"/>
            <p:cNvSpPr>
              <a:spLocks noChangeArrowheads="1"/>
            </p:cNvSpPr>
            <p:nvPr/>
          </p:nvSpPr>
          <p:spPr bwMode="auto">
            <a:xfrm>
              <a:off x="1260475" y="2928938"/>
              <a:ext cx="4000500" cy="35242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6" name="Rektangel 35"/>
            <p:cNvSpPr>
              <a:spLocks noChangeArrowheads="1"/>
            </p:cNvSpPr>
            <p:nvPr/>
          </p:nvSpPr>
          <p:spPr bwMode="auto">
            <a:xfrm>
              <a:off x="1260475" y="4214813"/>
              <a:ext cx="4000500" cy="35242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7" name="Rektangel 36"/>
            <p:cNvSpPr>
              <a:spLocks noChangeArrowheads="1"/>
            </p:cNvSpPr>
            <p:nvPr/>
          </p:nvSpPr>
          <p:spPr bwMode="auto">
            <a:xfrm>
              <a:off x="1260475" y="4643438"/>
              <a:ext cx="4000500" cy="35242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22544" name="Tekstboks 44"/>
            <p:cNvSpPr txBox="1">
              <a:spLocks noChangeArrowheads="1"/>
            </p:cNvSpPr>
            <p:nvPr/>
          </p:nvSpPr>
          <p:spPr bwMode="auto">
            <a:xfrm>
              <a:off x="1295400" y="2540000"/>
              <a:ext cx="4000500" cy="261610"/>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a:t>
              </a:r>
              <a:endParaRPr lang="da-DK" sz="1100"/>
            </a:p>
          </p:txBody>
        </p:sp>
        <p:sp>
          <p:nvSpPr>
            <p:cNvPr id="22545" name="Tekstboks 45"/>
            <p:cNvSpPr txBox="1">
              <a:spLocks noChangeArrowheads="1"/>
            </p:cNvSpPr>
            <p:nvPr/>
          </p:nvSpPr>
          <p:spPr bwMode="auto">
            <a:xfrm>
              <a:off x="1295400" y="5118100"/>
              <a:ext cx="4000500" cy="261610"/>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a:t>
              </a:r>
              <a:endParaRPr lang="da-DK" sz="1100"/>
            </a:p>
          </p:txBody>
        </p:sp>
        <p:sp>
          <p:nvSpPr>
            <p:cNvPr id="22546" name="Tekstboks 46"/>
            <p:cNvSpPr txBox="1">
              <a:spLocks noChangeArrowheads="1"/>
            </p:cNvSpPr>
            <p:nvPr/>
          </p:nvSpPr>
          <p:spPr bwMode="auto">
            <a:xfrm>
              <a:off x="1295400" y="3398838"/>
              <a:ext cx="4000500" cy="261610"/>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22547" name="Tekstboks 47"/>
            <p:cNvSpPr txBox="1">
              <a:spLocks noChangeArrowheads="1"/>
            </p:cNvSpPr>
            <p:nvPr/>
          </p:nvSpPr>
          <p:spPr bwMode="auto">
            <a:xfrm>
              <a:off x="1295400" y="4259263"/>
              <a:ext cx="4000500" cy="261610"/>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a:t>
              </a:r>
              <a:endParaRPr lang="da-DK" sz="1100"/>
            </a:p>
          </p:txBody>
        </p:sp>
        <p:sp>
          <p:nvSpPr>
            <p:cNvPr id="22548" name="Tekstboks 48"/>
            <p:cNvSpPr txBox="1">
              <a:spLocks noChangeArrowheads="1"/>
            </p:cNvSpPr>
            <p:nvPr/>
          </p:nvSpPr>
          <p:spPr bwMode="auto">
            <a:xfrm>
              <a:off x="1295400" y="2970213"/>
              <a:ext cx="4000500" cy="261610"/>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a:t>
              </a:r>
              <a:endParaRPr lang="da-DK" sz="1100"/>
            </a:p>
          </p:txBody>
        </p:sp>
        <p:sp>
          <p:nvSpPr>
            <p:cNvPr id="22549" name="Tekstboks 49"/>
            <p:cNvSpPr txBox="1">
              <a:spLocks noChangeArrowheads="1"/>
            </p:cNvSpPr>
            <p:nvPr/>
          </p:nvSpPr>
          <p:spPr bwMode="auto">
            <a:xfrm>
              <a:off x="1295400" y="3829050"/>
              <a:ext cx="4000500" cy="261610"/>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a:t>
              </a:r>
              <a:endParaRPr lang="da-DK" sz="1100"/>
            </a:p>
          </p:txBody>
        </p:sp>
        <p:sp>
          <p:nvSpPr>
            <p:cNvPr id="22550" name="Tekstboks 50"/>
            <p:cNvSpPr txBox="1">
              <a:spLocks noChangeArrowheads="1"/>
            </p:cNvSpPr>
            <p:nvPr/>
          </p:nvSpPr>
          <p:spPr bwMode="auto">
            <a:xfrm>
              <a:off x="1295400" y="4687888"/>
              <a:ext cx="4000500" cy="261610"/>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a:t>
              </a:r>
              <a:endParaRPr lang="da-DK" sz="1100"/>
            </a:p>
          </p:txBody>
        </p:sp>
        <p:sp>
          <p:nvSpPr>
            <p:cNvPr id="22551" name="Tekstboks 53"/>
            <p:cNvSpPr txBox="1">
              <a:spLocks noChangeArrowheads="1"/>
            </p:cNvSpPr>
            <p:nvPr/>
          </p:nvSpPr>
          <p:spPr bwMode="auto">
            <a:xfrm>
              <a:off x="533400" y="33655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grpSp>
          <p:nvGrpSpPr>
            <p:cNvPr id="22552" name="Gruppe 73"/>
            <p:cNvGrpSpPr>
              <a:grpSpLocks/>
            </p:cNvGrpSpPr>
            <p:nvPr/>
          </p:nvGrpSpPr>
          <p:grpSpPr bwMode="auto">
            <a:xfrm>
              <a:off x="876300" y="5073650"/>
              <a:ext cx="344488" cy="344488"/>
              <a:chOff x="876300" y="5073650"/>
              <a:chExt cx="344488" cy="344488"/>
            </a:xfrm>
          </p:grpSpPr>
          <p:sp>
            <p:nvSpPr>
              <p:cNvPr id="27" name="Rektangel 26"/>
              <p:cNvSpPr>
                <a:spLocks noChangeArrowheads="1"/>
              </p:cNvSpPr>
              <p:nvPr/>
            </p:nvSpPr>
            <p:spPr bwMode="auto">
              <a:xfrm>
                <a:off x="876300" y="5073650"/>
                <a:ext cx="344488" cy="344488"/>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73" name="Tekstboks 72"/>
              <p:cNvSpPr txBox="1">
                <a:spLocks noChangeArrowheads="1"/>
              </p:cNvSpPr>
              <p:nvPr/>
            </p:nvSpPr>
            <p:spPr bwMode="auto">
              <a:xfrm>
                <a:off x="890588" y="5103813"/>
                <a:ext cx="322262" cy="277812"/>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7</a:t>
                </a:r>
              </a:p>
            </p:txBody>
          </p:sp>
        </p:grpSp>
        <p:grpSp>
          <p:nvGrpSpPr>
            <p:cNvPr id="22553" name="Gruppe 75"/>
            <p:cNvGrpSpPr>
              <a:grpSpLocks/>
            </p:cNvGrpSpPr>
            <p:nvPr/>
          </p:nvGrpSpPr>
          <p:grpSpPr bwMode="auto">
            <a:xfrm>
              <a:off x="876300" y="4646613"/>
              <a:ext cx="344488" cy="344487"/>
              <a:chOff x="876300" y="4646613"/>
              <a:chExt cx="344488" cy="344487"/>
            </a:xfrm>
          </p:grpSpPr>
          <p:sp>
            <p:nvSpPr>
              <p:cNvPr id="24" name="Rektangel 23"/>
              <p:cNvSpPr>
                <a:spLocks noChangeArrowheads="1"/>
              </p:cNvSpPr>
              <p:nvPr/>
            </p:nvSpPr>
            <p:spPr bwMode="auto">
              <a:xfrm>
                <a:off x="876300" y="4646613"/>
                <a:ext cx="344488" cy="344487"/>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75" name="Tekstboks 74"/>
              <p:cNvSpPr txBox="1">
                <a:spLocks noChangeArrowheads="1"/>
              </p:cNvSpPr>
              <p:nvPr/>
            </p:nvSpPr>
            <p:spPr bwMode="auto">
              <a:xfrm>
                <a:off x="890588" y="4683125"/>
                <a:ext cx="322262" cy="276225"/>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6</a:t>
                </a:r>
              </a:p>
            </p:txBody>
          </p:sp>
        </p:grpSp>
        <p:grpSp>
          <p:nvGrpSpPr>
            <p:cNvPr id="22554" name="Gruppe 77"/>
            <p:cNvGrpSpPr>
              <a:grpSpLocks/>
            </p:cNvGrpSpPr>
            <p:nvPr/>
          </p:nvGrpSpPr>
          <p:grpSpPr bwMode="auto">
            <a:xfrm>
              <a:off x="876300" y="4208463"/>
              <a:ext cx="344488" cy="342900"/>
              <a:chOff x="876300" y="4208463"/>
              <a:chExt cx="344488" cy="342900"/>
            </a:xfrm>
          </p:grpSpPr>
          <p:sp>
            <p:nvSpPr>
              <p:cNvPr id="21" name="Rektangel 20"/>
              <p:cNvSpPr>
                <a:spLocks noChangeArrowheads="1"/>
              </p:cNvSpPr>
              <p:nvPr/>
            </p:nvSpPr>
            <p:spPr bwMode="auto">
              <a:xfrm>
                <a:off x="876300" y="4208463"/>
                <a:ext cx="344488" cy="342900"/>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77" name="Tekstboks 76"/>
              <p:cNvSpPr txBox="1">
                <a:spLocks noChangeArrowheads="1"/>
              </p:cNvSpPr>
              <p:nvPr/>
            </p:nvSpPr>
            <p:spPr bwMode="auto">
              <a:xfrm>
                <a:off x="890588" y="4238625"/>
                <a:ext cx="322262" cy="274638"/>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5</a:t>
                </a:r>
              </a:p>
            </p:txBody>
          </p:sp>
        </p:grpSp>
        <p:grpSp>
          <p:nvGrpSpPr>
            <p:cNvPr id="22555" name="Gruppe 79"/>
            <p:cNvGrpSpPr>
              <a:grpSpLocks/>
            </p:cNvGrpSpPr>
            <p:nvPr/>
          </p:nvGrpSpPr>
          <p:grpSpPr bwMode="auto">
            <a:xfrm>
              <a:off x="876300" y="3790950"/>
              <a:ext cx="344488" cy="347663"/>
              <a:chOff x="876300" y="3790950"/>
              <a:chExt cx="344488" cy="347663"/>
            </a:xfrm>
          </p:grpSpPr>
          <p:sp>
            <p:nvSpPr>
              <p:cNvPr id="14" name="Rektangel 13"/>
              <p:cNvSpPr>
                <a:spLocks noChangeArrowheads="1"/>
              </p:cNvSpPr>
              <p:nvPr/>
            </p:nvSpPr>
            <p:spPr bwMode="auto">
              <a:xfrm>
                <a:off x="876300" y="3790950"/>
                <a:ext cx="344488" cy="347663"/>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79" name="Tekstboks 78"/>
              <p:cNvSpPr txBox="1">
                <a:spLocks noChangeArrowheads="1"/>
              </p:cNvSpPr>
              <p:nvPr/>
            </p:nvSpPr>
            <p:spPr bwMode="auto">
              <a:xfrm>
                <a:off x="890588" y="3822700"/>
                <a:ext cx="322262" cy="279400"/>
              </a:xfrm>
              <a:prstGeom prst="rect">
                <a:avLst/>
              </a:prstGeom>
              <a:noFill/>
              <a:ln w="9525">
                <a:noFill/>
                <a:miter lim="800000"/>
                <a:headEnd/>
                <a:tailEnd/>
              </a:ln>
              <a:effectLst>
                <a:outerShdw blurRad="63500" dist="23000" dir="5400000" rotWithShape="0">
                  <a:srgbClr val="000000">
                    <a:alpha val="34999"/>
                  </a:srgbClr>
                </a:outerShdw>
              </a:effectLst>
            </p:spPr>
            <p:txBody>
              <a:bodyPr anchor="ctr"/>
              <a:lstStyle/>
              <a:p>
                <a:pPr indent="-342900" algn="ctr">
                  <a:defRPr/>
                </a:pPr>
                <a:r>
                  <a:rPr lang="da-DK" sz="1200" noProof="1">
                    <a:solidFill>
                      <a:srgbClr val="FFFFFF"/>
                    </a:solidFill>
                    <a:latin typeface="Arial" pitchFamily="34" charset="0"/>
                    <a:ea typeface="ＭＳ Ｐゴシック" pitchFamily="-97" charset="-128"/>
                  </a:rPr>
                  <a:t>4</a:t>
                </a:r>
              </a:p>
            </p:txBody>
          </p:sp>
        </p:grpSp>
        <p:grpSp>
          <p:nvGrpSpPr>
            <p:cNvPr id="22556" name="Gruppe 81"/>
            <p:cNvGrpSpPr>
              <a:grpSpLocks/>
            </p:cNvGrpSpPr>
            <p:nvPr/>
          </p:nvGrpSpPr>
          <p:grpSpPr bwMode="auto">
            <a:xfrm>
              <a:off x="876300" y="3363913"/>
              <a:ext cx="344488" cy="344487"/>
              <a:chOff x="876300" y="3363913"/>
              <a:chExt cx="344488" cy="344487"/>
            </a:xfrm>
          </p:grpSpPr>
          <p:sp>
            <p:nvSpPr>
              <p:cNvPr id="12" name="Rektangel 11"/>
              <p:cNvSpPr>
                <a:spLocks noChangeArrowheads="1"/>
              </p:cNvSpPr>
              <p:nvPr/>
            </p:nvSpPr>
            <p:spPr bwMode="auto">
              <a:xfrm>
                <a:off x="876300" y="3363913"/>
                <a:ext cx="344488" cy="344487"/>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81" name="Tekstboks 80"/>
              <p:cNvSpPr txBox="1">
                <a:spLocks noChangeArrowheads="1"/>
              </p:cNvSpPr>
              <p:nvPr/>
            </p:nvSpPr>
            <p:spPr bwMode="auto">
              <a:xfrm>
                <a:off x="890588" y="3400425"/>
                <a:ext cx="322262" cy="276225"/>
              </a:xfrm>
              <a:prstGeom prst="rect">
                <a:avLst/>
              </a:prstGeom>
              <a:noFill/>
              <a:ln w="9525">
                <a:noFill/>
                <a:miter lim="800000"/>
                <a:headEnd/>
                <a:tailEnd/>
              </a:ln>
              <a:effectLst>
                <a:outerShdw blurRad="63500" dist="23000" dir="5400000" rotWithShape="0">
                  <a:srgbClr val="000000">
                    <a:alpha val="34999"/>
                  </a:srgbClr>
                </a:outerShdw>
              </a:effectLst>
            </p:spPr>
            <p:txBody>
              <a:bodyPr anchor="ctr"/>
              <a:lstStyle/>
              <a:p>
                <a:pPr indent="-342900" algn="ctr">
                  <a:defRPr/>
                </a:pPr>
                <a:r>
                  <a:rPr lang="da-DK" sz="1200" noProof="1">
                    <a:solidFill>
                      <a:srgbClr val="FFFFFF"/>
                    </a:solidFill>
                    <a:latin typeface="Arial" pitchFamily="34" charset="0"/>
                    <a:ea typeface="ＭＳ Ｐゴシック" pitchFamily="-97" charset="-128"/>
                  </a:rPr>
                  <a:t>3</a:t>
                </a:r>
              </a:p>
            </p:txBody>
          </p:sp>
        </p:grpSp>
        <p:grpSp>
          <p:nvGrpSpPr>
            <p:cNvPr id="22557" name="Gruppe 83"/>
            <p:cNvGrpSpPr>
              <a:grpSpLocks/>
            </p:cNvGrpSpPr>
            <p:nvPr/>
          </p:nvGrpSpPr>
          <p:grpSpPr bwMode="auto">
            <a:xfrm>
              <a:off x="876300" y="2936875"/>
              <a:ext cx="344488" cy="344488"/>
              <a:chOff x="876300" y="2936875"/>
              <a:chExt cx="344488" cy="344488"/>
            </a:xfrm>
          </p:grpSpPr>
          <p:sp>
            <p:nvSpPr>
              <p:cNvPr id="10" name="Rektangel 9"/>
              <p:cNvSpPr>
                <a:spLocks noChangeArrowheads="1"/>
              </p:cNvSpPr>
              <p:nvPr/>
            </p:nvSpPr>
            <p:spPr bwMode="auto">
              <a:xfrm>
                <a:off x="876300" y="2936875"/>
                <a:ext cx="344488" cy="344488"/>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83" name="Tekstboks 82"/>
              <p:cNvSpPr txBox="1">
                <a:spLocks noChangeArrowheads="1"/>
              </p:cNvSpPr>
              <p:nvPr/>
            </p:nvSpPr>
            <p:spPr bwMode="auto">
              <a:xfrm>
                <a:off x="890588" y="2986088"/>
                <a:ext cx="322262" cy="276225"/>
              </a:xfrm>
              <a:prstGeom prst="rect">
                <a:avLst/>
              </a:prstGeom>
              <a:noFill/>
              <a:ln w="9525">
                <a:noFill/>
                <a:miter lim="800000"/>
                <a:headEnd/>
                <a:tailEnd/>
              </a:ln>
              <a:effectLst>
                <a:outerShdw blurRad="63500" dist="23000" dir="5400000" rotWithShape="0">
                  <a:srgbClr val="000000">
                    <a:alpha val="34999"/>
                  </a:srgbClr>
                </a:outerShdw>
              </a:effectLst>
            </p:spPr>
            <p:txBody>
              <a:bodyPr anchor="ctr"/>
              <a:lstStyle/>
              <a:p>
                <a:pPr indent="-342900" algn="ctr">
                  <a:defRPr/>
                </a:pPr>
                <a:r>
                  <a:rPr lang="da-DK" sz="1200" noProof="1">
                    <a:solidFill>
                      <a:srgbClr val="FFFFFF"/>
                    </a:solidFill>
                    <a:latin typeface="Arial" pitchFamily="34" charset="0"/>
                    <a:ea typeface="ＭＳ Ｐゴシック" pitchFamily="-97" charset="-128"/>
                  </a:rPr>
                  <a:t>2</a:t>
                </a:r>
              </a:p>
            </p:txBody>
          </p:sp>
        </p:grpSp>
        <p:grpSp>
          <p:nvGrpSpPr>
            <p:cNvPr id="22558" name="Gruppe 85"/>
            <p:cNvGrpSpPr>
              <a:grpSpLocks/>
            </p:cNvGrpSpPr>
            <p:nvPr/>
          </p:nvGrpSpPr>
          <p:grpSpPr bwMode="auto">
            <a:xfrm>
              <a:off x="876300" y="2511425"/>
              <a:ext cx="344488" cy="342900"/>
              <a:chOff x="876300" y="2511425"/>
              <a:chExt cx="344488" cy="342900"/>
            </a:xfrm>
          </p:grpSpPr>
          <p:sp>
            <p:nvSpPr>
              <p:cNvPr id="8" name="Rektangel 7"/>
              <p:cNvSpPr>
                <a:spLocks noChangeArrowheads="1"/>
              </p:cNvSpPr>
              <p:nvPr/>
            </p:nvSpPr>
            <p:spPr bwMode="auto">
              <a:xfrm>
                <a:off x="876300" y="2511425"/>
                <a:ext cx="344488" cy="342900"/>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85" name="Tekstboks 84"/>
              <p:cNvSpPr txBox="1">
                <a:spLocks noChangeArrowheads="1"/>
              </p:cNvSpPr>
              <p:nvPr/>
            </p:nvSpPr>
            <p:spPr bwMode="auto">
              <a:xfrm>
                <a:off x="890588" y="2547938"/>
                <a:ext cx="322262" cy="274637"/>
              </a:xfrm>
              <a:prstGeom prst="rect">
                <a:avLst/>
              </a:prstGeom>
              <a:noFill/>
              <a:ln w="9525">
                <a:noFill/>
                <a:miter lim="800000"/>
                <a:headEnd/>
                <a:tailEnd/>
              </a:ln>
              <a:effectLst>
                <a:outerShdw blurRad="63500" dist="23000" dir="5400000" rotWithShape="0">
                  <a:srgbClr val="000000">
                    <a:alpha val="34999"/>
                  </a:srgbClr>
                </a:outerShdw>
              </a:effectLst>
            </p:spPr>
            <p:txBody>
              <a:bodyPr anchor="ctr"/>
              <a:lstStyle/>
              <a:p>
                <a:pPr indent="-342900" algn="ctr">
                  <a:defRPr/>
                </a:pPr>
                <a:r>
                  <a:rPr lang="da-DK" sz="1200" noProof="1">
                    <a:solidFill>
                      <a:srgbClr val="FFFFFF"/>
                    </a:solidFill>
                    <a:latin typeface="Arial" pitchFamily="34" charset="0"/>
                    <a:ea typeface="ＭＳ Ｐゴシック" pitchFamily="-97" charset="-128"/>
                  </a:rPr>
                  <a:t>1</a:t>
                </a:r>
              </a:p>
            </p:txBody>
          </p:sp>
        </p:grpSp>
      </p:grpSp>
      <p:sp>
        <p:nvSpPr>
          <p:cNvPr id="41" name="Rektangel 40"/>
          <p:cNvSpPr>
            <a:spLocks noChangeArrowheads="1"/>
          </p:cNvSpPr>
          <p:nvPr/>
        </p:nvSpPr>
        <p:spPr bwMode="auto">
          <a:xfrm>
            <a:off x="5321300" y="2489200"/>
            <a:ext cx="2946400" cy="2946400"/>
          </a:xfrm>
          <a:prstGeom prst="rect">
            <a:avLst/>
          </a:prstGeom>
          <a:gradFill flip="none" rotWithShape="1">
            <a:gsLst>
              <a:gs pos="0">
                <a:srgbClr val="CFCFCF"/>
              </a:gs>
              <a:gs pos="50000">
                <a:srgbClr val="D5D5D5"/>
              </a:gs>
              <a:gs pos="100000">
                <a:srgbClr val="C4C4C4"/>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kern="0" noProof="1">
              <a:solidFill>
                <a:sysClr val="window" lastClr="FFFFFF"/>
              </a:solidFill>
              <a:latin typeface="Arial" pitchFamily="34" charset="0"/>
              <a:ea typeface="ＭＳ Ｐゴシック" pitchFamily="-97" charset="-128"/>
            </a:endParaRPr>
          </a:p>
        </p:txBody>
      </p:sp>
      <p:pic>
        <p:nvPicPr>
          <p:cNvPr id="22535" name="Billede 43" descr="dreamstime_go to www.jpg"/>
          <p:cNvPicPr>
            <a:picLocks noChangeAspect="1"/>
          </p:cNvPicPr>
          <p:nvPr/>
        </p:nvPicPr>
        <p:blipFill>
          <a:blip r:embed="rId2"/>
          <a:srcRect/>
          <a:stretch>
            <a:fillRect/>
          </a:stretch>
        </p:blipFill>
        <p:spPr bwMode="auto">
          <a:xfrm>
            <a:off x="5434013" y="2616200"/>
            <a:ext cx="2720975" cy="2678113"/>
          </a:xfrm>
          <a:prstGeom prst="rect">
            <a:avLst/>
          </a:prstGeom>
          <a:noFill/>
          <a:ln w="9525">
            <a:noFill/>
            <a:miter lim="800000"/>
            <a:headEnd/>
            <a:tailEnd/>
          </a:ln>
        </p:spPr>
      </p:pic>
      <p:pic>
        <p:nvPicPr>
          <p:cNvPr id="22536" name="Picture 24" descr="slideshoplogo.png"/>
          <p:cNvPicPr>
            <a:picLocks noChangeAspect="1"/>
          </p:cNvPicPr>
          <p:nvPr/>
        </p:nvPicPr>
        <p:blipFill>
          <a:blip r:embed="rId3"/>
          <a:srcRect/>
          <a:stretch>
            <a:fillRect/>
          </a:stretch>
        </p:blipFill>
        <p:spPr bwMode="auto">
          <a:xfrm>
            <a:off x="230188" y="6173788"/>
            <a:ext cx="1689100" cy="495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3554" name="Billede 8" descr="dreamstime_www_world.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8" name="Rektangel 7"/>
          <p:cNvSpPr/>
          <p:nvPr/>
        </p:nvSpPr>
        <p:spPr>
          <a:xfrm>
            <a:off x="914400" y="1722438"/>
            <a:ext cx="7380288" cy="3732212"/>
          </a:xfrm>
          <a:prstGeom prst="rect">
            <a:avLst/>
          </a:prstGeom>
          <a:gradFill>
            <a:gsLst>
              <a:gs pos="0">
                <a:schemeClr val="accent1">
                  <a:tint val="100000"/>
                  <a:shade val="100000"/>
                  <a:satMod val="130000"/>
                  <a:alpha val="85000"/>
                </a:schemeClr>
              </a:gs>
              <a:gs pos="100000">
                <a:schemeClr val="accent1">
                  <a:tint val="50000"/>
                  <a:shade val="100000"/>
                  <a:satMod val="350000"/>
                  <a:alpha val="71000"/>
                </a:schemeClr>
              </a:gs>
            </a:gsLst>
          </a:gradFill>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13315"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defRPr/>
            </a:pPr>
            <a:r>
              <a:rPr lang="en-US" sz="1200" dirty="0">
                <a:solidFill>
                  <a:schemeClr val="accent3">
                    <a:lumMod val="50000"/>
                  </a:schemeClr>
                </a:solidFill>
                <a:latin typeface="Arial" pitchFamily="34" charset="0"/>
                <a:ea typeface="ＭＳ Ｐゴシック" pitchFamily="-97" charset="-128"/>
              </a:rPr>
              <a:t>Your own footer</a:t>
            </a:r>
          </a:p>
        </p:txBody>
      </p:sp>
      <p:sp>
        <p:nvSpPr>
          <p:cNvPr id="13316"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defRPr/>
            </a:pPr>
            <a:r>
              <a:rPr lang="en-US" sz="1200" dirty="0">
                <a:solidFill>
                  <a:schemeClr val="accent3">
                    <a:lumMod val="50000"/>
                  </a:schemeClr>
                </a:solidFill>
                <a:latin typeface="Arial" pitchFamily="34" charset="0"/>
                <a:ea typeface="ＭＳ Ｐゴシック" pitchFamily="-97" charset="-128"/>
              </a:rPr>
              <a:t>Your Logo</a:t>
            </a:r>
          </a:p>
        </p:txBody>
      </p:sp>
      <p:sp>
        <p:nvSpPr>
          <p:cNvPr id="13317" name="Tekstboks 9"/>
          <p:cNvSpPr txBox="1">
            <a:spLocks noChangeArrowheads="1"/>
          </p:cNvSpPr>
          <p:nvPr/>
        </p:nvSpPr>
        <p:spPr bwMode="auto">
          <a:xfrm>
            <a:off x="1155700" y="2171700"/>
            <a:ext cx="6997700" cy="3170238"/>
          </a:xfrm>
          <a:prstGeom prst="rect">
            <a:avLst/>
          </a:prstGeom>
          <a:noFill/>
          <a:ln w="9525">
            <a:noFill/>
            <a:miter lim="800000"/>
            <a:headEnd/>
            <a:tailEnd/>
          </a:ln>
        </p:spPr>
        <p:txBody>
          <a:bodyPr>
            <a:spAutoFit/>
          </a:bodyPr>
          <a:lstStyle/>
          <a:p>
            <a:pPr>
              <a:buFont typeface="Arial" charset="0"/>
              <a:buChar char="•"/>
              <a:defRPr/>
            </a:pPr>
            <a:r>
              <a:rPr lang="da-DK" sz="2000" b="1" dirty="0" err="1">
                <a:solidFill>
                  <a:schemeClr val="accent3">
                    <a:lumMod val="50000"/>
                  </a:schemeClr>
                </a:solidFill>
                <a:latin typeface="Arial" pitchFamily="34" charset="0"/>
                <a:ea typeface="ＭＳ Ｐゴシック" pitchFamily="-97" charset="-128"/>
              </a:rPr>
              <a:t>Template</a:t>
            </a:r>
            <a:r>
              <a:rPr lang="da-DK" sz="2000" b="1" dirty="0">
                <a:solidFill>
                  <a:schemeClr val="accent3">
                    <a:lumMod val="50000"/>
                  </a:schemeClr>
                </a:solidFill>
                <a:latin typeface="Arial" pitchFamily="34" charset="0"/>
                <a:ea typeface="ＭＳ Ｐゴシック" pitchFamily="-97" charset="-128"/>
              </a:rPr>
              <a:t> </a:t>
            </a:r>
            <a:r>
              <a:rPr lang="da-DK" sz="2000" b="1" dirty="0" err="1">
                <a:solidFill>
                  <a:schemeClr val="accent3">
                    <a:lumMod val="50000"/>
                  </a:schemeClr>
                </a:solidFill>
                <a:latin typeface="Arial" pitchFamily="34" charset="0"/>
                <a:ea typeface="ＭＳ Ｐゴシック" pitchFamily="-97" charset="-128"/>
              </a:rPr>
              <a:t>Text</a:t>
            </a:r>
            <a:endParaRPr lang="da-DK" sz="2000" b="1" dirty="0">
              <a:solidFill>
                <a:schemeClr val="accent3">
                  <a:lumMod val="50000"/>
                </a:schemeClr>
              </a:solidFill>
              <a:latin typeface="Arial" pitchFamily="34" charset="0"/>
              <a:ea typeface="ＭＳ Ｐゴシック" pitchFamily="-97" charset="-128"/>
            </a:endParaRPr>
          </a:p>
          <a:p>
            <a:pPr lvl="1">
              <a:defRPr/>
            </a:pPr>
            <a:r>
              <a:rPr lang="da-DK" sz="2000" b="1" dirty="0" err="1">
                <a:solidFill>
                  <a:srgbClr val="171717"/>
                </a:solidFill>
                <a:latin typeface="Arial" pitchFamily="34" charset="0"/>
                <a:ea typeface="ＭＳ Ｐゴシック" pitchFamily="-97" charset="-128"/>
              </a:rPr>
              <a:t>Text</a:t>
            </a:r>
            <a:r>
              <a:rPr lang="da-DK" sz="2000" b="1" dirty="0">
                <a:solidFill>
                  <a:srgbClr val="171717"/>
                </a:solidFill>
                <a:latin typeface="Arial" pitchFamily="34" charset="0"/>
                <a:ea typeface="ＭＳ Ｐゴシック" pitchFamily="-97" charset="-128"/>
              </a:rPr>
              <a:t> for </a:t>
            </a:r>
            <a:r>
              <a:rPr lang="da-DK" sz="2000" b="1" dirty="0" err="1">
                <a:solidFill>
                  <a:srgbClr val="171717"/>
                </a:solidFill>
                <a:latin typeface="Arial" pitchFamily="34" charset="0"/>
                <a:ea typeface="ＭＳ Ｐゴシック" pitchFamily="-97" charset="-128"/>
              </a:rPr>
              <a:t>templates</a:t>
            </a:r>
            <a:endParaRPr lang="da-DK" sz="2000" b="1" dirty="0">
              <a:solidFill>
                <a:srgbClr val="171717"/>
              </a:solidFill>
              <a:latin typeface="Arial" pitchFamily="34" charset="0"/>
              <a:ea typeface="ＭＳ Ｐゴシック" pitchFamily="-97" charset="-128"/>
            </a:endParaRPr>
          </a:p>
          <a:p>
            <a:pPr>
              <a:defRPr/>
            </a:pPr>
            <a:r>
              <a:rPr lang="da-DK" sz="2000" b="1" dirty="0">
                <a:solidFill>
                  <a:srgbClr val="171717"/>
                </a:solidFill>
                <a:latin typeface="Arial" pitchFamily="34" charset="0"/>
                <a:ea typeface="ＭＳ Ｐゴシック" pitchFamily="-97" charset="-128"/>
              </a:rPr>
              <a:t>		</a:t>
            </a:r>
            <a:r>
              <a:rPr lang="da-DK" sz="2000" b="1" dirty="0" err="1">
                <a:solidFill>
                  <a:srgbClr val="171717"/>
                </a:solidFill>
                <a:latin typeface="Arial" pitchFamily="34" charset="0"/>
                <a:ea typeface="ＭＳ Ｐゴシック" pitchFamily="-97" charset="-128"/>
              </a:rPr>
              <a:t>-Example</a:t>
            </a:r>
            <a:r>
              <a:rPr lang="da-DK" sz="2000" b="1" dirty="0">
                <a:solidFill>
                  <a:srgbClr val="171717"/>
                </a:solidFill>
                <a:latin typeface="Arial" pitchFamily="34" charset="0"/>
                <a:ea typeface="ＭＳ Ｐゴシック" pitchFamily="-97" charset="-128"/>
              </a:rPr>
              <a:t> </a:t>
            </a:r>
            <a:r>
              <a:rPr lang="da-DK" sz="2000" b="1" dirty="0" err="1">
                <a:solidFill>
                  <a:srgbClr val="171717"/>
                </a:solidFill>
                <a:latin typeface="Arial" pitchFamily="34" charset="0"/>
                <a:ea typeface="ＭＳ Ｐゴシック" pitchFamily="-97" charset="-128"/>
              </a:rPr>
              <a:t>text</a:t>
            </a:r>
            <a:r>
              <a:rPr lang="da-DK" sz="2000" b="1" dirty="0">
                <a:solidFill>
                  <a:srgbClr val="171717"/>
                </a:solidFill>
                <a:latin typeface="Arial" pitchFamily="34" charset="0"/>
                <a:ea typeface="ＭＳ Ｐゴシック" pitchFamily="-97" charset="-128"/>
              </a:rPr>
              <a:t> </a:t>
            </a:r>
          </a:p>
          <a:p>
            <a:pPr lvl="2">
              <a:buFont typeface="Wingdings" pitchFamily="-97" charset="2"/>
              <a:buChar char="ü"/>
              <a:defRPr/>
            </a:pPr>
            <a:r>
              <a:rPr lang="da-DK" sz="2000" dirty="0" err="1">
                <a:solidFill>
                  <a:srgbClr val="171717"/>
                </a:solidFill>
                <a:latin typeface="Arial" pitchFamily="34" charset="0"/>
                <a:ea typeface="ＭＳ Ｐゴシック" pitchFamily="-97" charset="-128"/>
              </a:rPr>
              <a:t>Text</a:t>
            </a:r>
            <a:endParaRPr lang="da-DK" sz="2000" dirty="0">
              <a:solidFill>
                <a:srgbClr val="171717"/>
              </a:solidFill>
              <a:latin typeface="Arial" pitchFamily="34" charset="0"/>
              <a:ea typeface="ＭＳ Ｐゴシック" pitchFamily="-97" charset="-128"/>
            </a:endParaRPr>
          </a:p>
          <a:p>
            <a:pPr lvl="2">
              <a:buFont typeface="Wingdings" pitchFamily="-97" charset="2"/>
              <a:buChar char="ü"/>
              <a:defRPr/>
            </a:pPr>
            <a:endParaRPr lang="da-DK" sz="2000" dirty="0">
              <a:solidFill>
                <a:srgbClr val="1F88C8"/>
              </a:solidFill>
              <a:latin typeface="Arial" pitchFamily="34" charset="0"/>
              <a:ea typeface="ＭＳ Ｐゴシック" pitchFamily="-97" charset="-128"/>
            </a:endParaRPr>
          </a:p>
          <a:p>
            <a:pPr>
              <a:buFont typeface="Arial" charset="0"/>
              <a:buChar char="•"/>
              <a:defRPr/>
            </a:pPr>
            <a:r>
              <a:rPr lang="da-DK" sz="2000" b="1" dirty="0" err="1">
                <a:solidFill>
                  <a:schemeClr val="accent3">
                    <a:lumMod val="50000"/>
                  </a:schemeClr>
                </a:solidFill>
                <a:latin typeface="Arial" pitchFamily="34" charset="0"/>
                <a:ea typeface="ＭＳ Ｐゴシック" pitchFamily="-97" charset="-128"/>
              </a:rPr>
              <a:t>Template</a:t>
            </a:r>
            <a:r>
              <a:rPr lang="da-DK" sz="2000" b="1" dirty="0">
                <a:solidFill>
                  <a:schemeClr val="accent3">
                    <a:lumMod val="50000"/>
                  </a:schemeClr>
                </a:solidFill>
                <a:latin typeface="Arial" pitchFamily="34" charset="0"/>
                <a:ea typeface="ＭＳ Ｐゴシック" pitchFamily="-97" charset="-128"/>
              </a:rPr>
              <a:t> </a:t>
            </a:r>
            <a:r>
              <a:rPr lang="da-DK" sz="2000" b="1" dirty="0" err="1">
                <a:solidFill>
                  <a:schemeClr val="accent3">
                    <a:lumMod val="50000"/>
                  </a:schemeClr>
                </a:solidFill>
                <a:latin typeface="Arial" pitchFamily="34" charset="0"/>
                <a:ea typeface="ＭＳ Ｐゴシック" pitchFamily="-97" charset="-128"/>
              </a:rPr>
              <a:t>Text</a:t>
            </a:r>
            <a:endParaRPr lang="da-DK" sz="2000" b="1" dirty="0">
              <a:solidFill>
                <a:schemeClr val="accent3">
                  <a:lumMod val="50000"/>
                </a:schemeClr>
              </a:solidFill>
              <a:latin typeface="Arial" pitchFamily="34" charset="0"/>
              <a:ea typeface="ＭＳ Ｐゴシック" pitchFamily="-97" charset="-128"/>
            </a:endParaRPr>
          </a:p>
          <a:p>
            <a:pPr lvl="1">
              <a:defRPr/>
            </a:pPr>
            <a:r>
              <a:rPr lang="da-DK" sz="2000" b="1" dirty="0" err="1">
                <a:solidFill>
                  <a:srgbClr val="171717"/>
                </a:solidFill>
                <a:latin typeface="Arial" pitchFamily="34" charset="0"/>
                <a:ea typeface="ＭＳ Ｐゴシック" pitchFamily="-97" charset="-128"/>
              </a:rPr>
              <a:t>Text</a:t>
            </a:r>
            <a:r>
              <a:rPr lang="da-DK" sz="2000" b="1" dirty="0">
                <a:solidFill>
                  <a:srgbClr val="171717"/>
                </a:solidFill>
                <a:latin typeface="Arial" pitchFamily="34" charset="0"/>
                <a:ea typeface="ＭＳ Ｐゴシック" pitchFamily="-97" charset="-128"/>
              </a:rPr>
              <a:t> for </a:t>
            </a:r>
            <a:r>
              <a:rPr lang="da-DK" sz="2000" b="1" dirty="0" err="1">
                <a:solidFill>
                  <a:srgbClr val="171717"/>
                </a:solidFill>
                <a:latin typeface="Arial" pitchFamily="34" charset="0"/>
                <a:ea typeface="ＭＳ Ｐゴシック" pitchFamily="-97" charset="-128"/>
              </a:rPr>
              <a:t>templates</a:t>
            </a:r>
            <a:endParaRPr lang="da-DK" sz="2000" b="1" dirty="0">
              <a:solidFill>
                <a:srgbClr val="171717"/>
              </a:solidFill>
              <a:latin typeface="Arial" pitchFamily="34" charset="0"/>
              <a:ea typeface="ＭＳ Ｐゴシック" pitchFamily="-97" charset="-128"/>
            </a:endParaRPr>
          </a:p>
          <a:p>
            <a:pPr>
              <a:defRPr/>
            </a:pPr>
            <a:r>
              <a:rPr lang="da-DK" sz="2000" b="1" dirty="0">
                <a:solidFill>
                  <a:srgbClr val="171717"/>
                </a:solidFill>
                <a:latin typeface="Arial" pitchFamily="34" charset="0"/>
                <a:ea typeface="ＭＳ Ｐゴシック" pitchFamily="-97" charset="-128"/>
              </a:rPr>
              <a:t>		</a:t>
            </a:r>
            <a:r>
              <a:rPr lang="da-DK" sz="2000" b="1" dirty="0" err="1">
                <a:solidFill>
                  <a:srgbClr val="171717"/>
                </a:solidFill>
                <a:latin typeface="Arial" pitchFamily="34" charset="0"/>
                <a:ea typeface="ＭＳ Ｐゴシック" pitchFamily="-97" charset="-128"/>
              </a:rPr>
              <a:t>-Example</a:t>
            </a:r>
            <a:r>
              <a:rPr lang="da-DK" sz="2000" b="1" dirty="0">
                <a:solidFill>
                  <a:srgbClr val="171717"/>
                </a:solidFill>
                <a:latin typeface="Arial" pitchFamily="34" charset="0"/>
                <a:ea typeface="ＭＳ Ｐゴシック" pitchFamily="-97" charset="-128"/>
              </a:rPr>
              <a:t> </a:t>
            </a:r>
            <a:r>
              <a:rPr lang="da-DK" sz="2000" b="1" dirty="0" err="1">
                <a:solidFill>
                  <a:srgbClr val="171717"/>
                </a:solidFill>
                <a:latin typeface="Arial" pitchFamily="34" charset="0"/>
                <a:ea typeface="ＭＳ Ｐゴシック" pitchFamily="-97" charset="-128"/>
              </a:rPr>
              <a:t>text</a:t>
            </a:r>
            <a:r>
              <a:rPr lang="da-DK" sz="2000" b="1" dirty="0">
                <a:solidFill>
                  <a:srgbClr val="171717"/>
                </a:solidFill>
                <a:latin typeface="Arial" pitchFamily="34" charset="0"/>
                <a:ea typeface="ＭＳ Ｐゴシック" pitchFamily="-97" charset="-128"/>
              </a:rPr>
              <a:t> </a:t>
            </a:r>
          </a:p>
          <a:p>
            <a:pPr lvl="2">
              <a:buFont typeface="Wingdings" pitchFamily="-97" charset="2"/>
              <a:buChar char="ü"/>
              <a:defRPr/>
            </a:pPr>
            <a:r>
              <a:rPr lang="da-DK" sz="2000" dirty="0" err="1">
                <a:solidFill>
                  <a:srgbClr val="171717"/>
                </a:solidFill>
                <a:latin typeface="Arial" pitchFamily="34" charset="0"/>
                <a:ea typeface="ＭＳ Ｐゴシック" pitchFamily="-97" charset="-128"/>
              </a:rPr>
              <a:t>text</a:t>
            </a:r>
            <a:endParaRPr lang="da-DK" sz="2000" dirty="0">
              <a:solidFill>
                <a:srgbClr val="171717"/>
              </a:solidFill>
              <a:latin typeface="Arial" pitchFamily="34" charset="0"/>
              <a:ea typeface="ＭＳ Ｐゴシック" pitchFamily="-97" charset="-128"/>
            </a:endParaRPr>
          </a:p>
          <a:p>
            <a:pPr lvl="2">
              <a:buFont typeface="Wingdings" pitchFamily="-97" charset="2"/>
              <a:buChar char="ü"/>
              <a:defRPr/>
            </a:pPr>
            <a:endParaRPr lang="da-DK" sz="2000" dirty="0">
              <a:latin typeface="Arial" pitchFamily="34" charset="0"/>
              <a:ea typeface="ＭＳ Ｐゴシック" pitchFamily="-97" charset="-128"/>
            </a:endParaRPr>
          </a:p>
        </p:txBody>
      </p:sp>
      <p:sp>
        <p:nvSpPr>
          <p:cNvPr id="23559"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chemeClr val="tx2"/>
                </a:solidFill>
              </a:rPr>
              <a:t>Your own sub headline</a:t>
            </a:r>
          </a:p>
          <a:p>
            <a:pPr defTabSz="801688"/>
            <a:endParaRPr lang="en-US" sz="2000">
              <a:solidFill>
                <a:schemeClr val="tx2"/>
              </a:solidFill>
            </a:endParaRPr>
          </a:p>
        </p:txBody>
      </p:sp>
      <p:sp>
        <p:nvSpPr>
          <p:cNvPr id="23560"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chemeClr val="tx2"/>
                </a:solidFill>
              </a:rPr>
              <a:t>Templates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578"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rgbClr val="171717"/>
                </a:solidFill>
              </a:rPr>
              <a:t>Your own sub headline</a:t>
            </a:r>
          </a:p>
          <a:p>
            <a:pPr defTabSz="801688"/>
            <a:endParaRPr lang="en-US" sz="2000">
              <a:solidFill>
                <a:srgbClr val="171717"/>
              </a:solidFill>
            </a:endParaRPr>
          </a:p>
        </p:txBody>
      </p:sp>
      <p:sp>
        <p:nvSpPr>
          <p:cNvPr id="24579"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rgbClr val="171717"/>
                </a:solidFill>
              </a:rPr>
              <a:t>Templates</a:t>
            </a:r>
          </a:p>
        </p:txBody>
      </p:sp>
      <p:grpSp>
        <p:nvGrpSpPr>
          <p:cNvPr id="24580" name="Group 20"/>
          <p:cNvGrpSpPr>
            <a:grpSpLocks/>
          </p:cNvGrpSpPr>
          <p:nvPr/>
        </p:nvGrpSpPr>
        <p:grpSpPr bwMode="auto">
          <a:xfrm>
            <a:off x="863600" y="2201863"/>
            <a:ext cx="7442200" cy="4319587"/>
            <a:chOff x="863600" y="2201863"/>
            <a:chExt cx="7442200" cy="4319587"/>
          </a:xfrm>
        </p:grpSpPr>
        <p:sp>
          <p:nvSpPr>
            <p:cNvPr id="33" name="Rektangel 32"/>
            <p:cNvSpPr>
              <a:spLocks noChangeArrowheads="1"/>
            </p:cNvSpPr>
            <p:nvPr/>
          </p:nvSpPr>
          <p:spPr bwMode="auto">
            <a:xfrm>
              <a:off x="4686300" y="2201863"/>
              <a:ext cx="3556000" cy="354012"/>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52" name="Rektangel 51"/>
            <p:cNvSpPr>
              <a:spLocks noChangeArrowheads="1"/>
            </p:cNvSpPr>
            <p:nvPr/>
          </p:nvSpPr>
          <p:spPr bwMode="auto">
            <a:xfrm>
              <a:off x="4686300" y="2628900"/>
              <a:ext cx="3543300" cy="3136900"/>
            </a:xfrm>
            <a:prstGeom prst="rect">
              <a:avLst/>
            </a:prstGeom>
            <a:gradFill rotWithShape="1">
              <a:gsLst>
                <a:gs pos="0">
                  <a:srgbClr val="E6E6E6"/>
                </a:gs>
                <a:gs pos="49001">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4583" name="Tekstboks 68"/>
            <p:cNvSpPr txBox="1">
              <a:spLocks noChangeArrowheads="1"/>
            </p:cNvSpPr>
            <p:nvPr/>
          </p:nvSpPr>
          <p:spPr bwMode="auto">
            <a:xfrm>
              <a:off x="5232400" y="2728913"/>
              <a:ext cx="2819400" cy="1277273"/>
            </a:xfrm>
            <a:prstGeom prst="rect">
              <a:avLst/>
            </a:prstGeom>
            <a:noFill/>
            <a:ln w="9525">
              <a:noFill/>
              <a:miter lim="800000"/>
              <a:headEnd/>
              <a:tailEnd/>
            </a:ln>
          </p:spPr>
          <p:txBody>
            <a:bodyPr>
              <a:spAutoFit/>
            </a:bodyPr>
            <a:lstStyle/>
            <a:p>
              <a:pPr algn="just"/>
              <a:r>
                <a:rPr lang="da-DK" sz="1100"/>
                <a:t>t</a:t>
              </a:r>
              <a:r>
                <a:rPr lang="en-US" sz="1100">
                  <a:solidFill>
                    <a:srgbClr val="171717"/>
                  </a:solidFill>
                </a:rPr>
                <a:t>This is an example text. Go ahead and replace it with your own text. </a:t>
              </a:r>
              <a:r>
                <a:rPr lang="da-DK" sz="1100"/>
                <a:t>t</a:t>
              </a:r>
              <a:r>
                <a:rPr lang="en-US" sz="1100">
                  <a:solidFill>
                    <a:srgbClr val="171717"/>
                  </a:solidFill>
                </a:rPr>
                <a:t>This is an example text. Go ahead and replace it with your own text. </a:t>
              </a:r>
              <a:endParaRPr lang="da-DK" sz="1100"/>
            </a:p>
            <a:p>
              <a:pPr algn="just"/>
              <a:r>
                <a:rPr lang="en-US" sz="1100">
                  <a:solidFill>
                    <a:srgbClr val="171717"/>
                  </a:solidFill>
                </a:rPr>
                <a:t>This is an example text. Go ahead and replace it with your own text. </a:t>
              </a:r>
              <a:endParaRPr lang="da-DK" sz="1100"/>
            </a:p>
            <a:p>
              <a:pPr algn="just"/>
              <a:endParaRPr lang="da-DK" sz="1100"/>
            </a:p>
          </p:txBody>
        </p:sp>
        <p:sp>
          <p:nvSpPr>
            <p:cNvPr id="24584" name="Rectangle 5"/>
            <p:cNvSpPr txBox="1">
              <a:spLocks noChangeArrowheads="1"/>
            </p:cNvSpPr>
            <p:nvPr/>
          </p:nvSpPr>
          <p:spPr bwMode="gray">
            <a:xfrm>
              <a:off x="4799013" y="2278063"/>
              <a:ext cx="1966912" cy="252412"/>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sp>
          <p:nvSpPr>
            <p:cNvPr id="76" name="Højrepil 75"/>
            <p:cNvSpPr/>
            <p:nvPr/>
          </p:nvSpPr>
          <p:spPr bwMode="auto">
            <a:xfrm>
              <a:off x="4318000" y="2778840"/>
              <a:ext cx="533400" cy="388041"/>
            </a:xfrm>
            <a:prstGeom prst="rightArrow">
              <a:avLst>
                <a:gd name="adj1" fmla="val 50000"/>
                <a:gd name="adj2" fmla="val 82469"/>
              </a:avLst>
            </a:prstGeom>
            <a:gradFill flip="none" rotWithShape="1">
              <a:gsLst>
                <a:gs pos="100000">
                  <a:schemeClr val="accent1">
                    <a:lumMod val="10000"/>
                  </a:schemeClr>
                </a:gs>
                <a:gs pos="0">
                  <a:schemeClr val="accent1">
                    <a:lumMod val="25000"/>
                  </a:schemeClr>
                </a:gs>
              </a:gsLst>
              <a:lin ang="0" scaled="0"/>
              <a:tileRect/>
            </a:gradFill>
            <a:ln w="6350">
              <a:solidFill>
                <a:schemeClr val="bg2">
                  <a:lumMod val="75000"/>
                </a:schemeClr>
              </a:solidFill>
            </a:ln>
            <a:effectLst>
              <a:innerShdw blurRad="66675" dist="50800" dir="13500000">
                <a:srgbClr val="000000">
                  <a:alpha val="18000"/>
                </a:srgbClr>
              </a:innerShdw>
            </a:effectLst>
            <a:scene3d>
              <a:camera prst="orthographicFront"/>
              <a:lightRig rig="threePt" dir="t"/>
            </a:scene3d>
            <a:sp3d prstMaterial="matte">
              <a:contourClr>
                <a:schemeClr val="accent6"/>
              </a:contourClr>
            </a:sp3d>
          </p:spPr>
          <p:style>
            <a:lnRef idx="1">
              <a:schemeClr val="accent1"/>
            </a:lnRef>
            <a:fillRef idx="3">
              <a:schemeClr val="accent1"/>
            </a:fillRef>
            <a:effectRef idx="2">
              <a:schemeClr val="accent1"/>
            </a:effectRef>
            <a:fontRef idx="minor">
              <a:schemeClr val="lt1"/>
            </a:fontRef>
          </p:style>
          <p:txBody>
            <a:bodyPr anchor="ctr"/>
            <a:lstStyle/>
            <a:p>
              <a:pPr algn="ctr">
                <a:defRPr/>
              </a:pPr>
              <a:r>
                <a:rPr lang="da-DK" sz="1200" dirty="0">
                  <a:solidFill>
                    <a:srgbClr val="FFFFFF"/>
                  </a:solidFill>
                  <a:latin typeface="Arial" pitchFamily="34" charset="0"/>
                  <a:ea typeface="ＭＳ Ｐゴシック" pitchFamily="-97" charset="-128"/>
                </a:rPr>
                <a:t> </a:t>
              </a:r>
            </a:p>
          </p:txBody>
        </p:sp>
        <p:sp>
          <p:nvSpPr>
            <p:cNvPr id="64" name="Rektangel 63"/>
            <p:cNvSpPr>
              <a:spLocks noChangeArrowheads="1"/>
            </p:cNvSpPr>
            <p:nvPr/>
          </p:nvSpPr>
          <p:spPr bwMode="auto">
            <a:xfrm>
              <a:off x="863600" y="2214563"/>
              <a:ext cx="3556000" cy="354012"/>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65" name="Rektangel 64"/>
            <p:cNvSpPr>
              <a:spLocks noChangeArrowheads="1"/>
            </p:cNvSpPr>
            <p:nvPr/>
          </p:nvSpPr>
          <p:spPr bwMode="auto">
            <a:xfrm>
              <a:off x="863600" y="2628900"/>
              <a:ext cx="3543300" cy="3136900"/>
            </a:xfrm>
            <a:prstGeom prst="rect">
              <a:avLst/>
            </a:prstGeom>
            <a:gradFill rotWithShape="1">
              <a:gsLst>
                <a:gs pos="0">
                  <a:srgbClr val="E6E6E6"/>
                </a:gs>
                <a:gs pos="41000">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14353" name="Tekstboks 72"/>
            <p:cNvSpPr txBox="1">
              <a:spLocks noChangeArrowheads="1"/>
            </p:cNvSpPr>
            <p:nvPr/>
          </p:nvSpPr>
          <p:spPr bwMode="auto">
            <a:xfrm>
              <a:off x="1384300" y="2728913"/>
              <a:ext cx="2819400" cy="1277937"/>
            </a:xfrm>
            <a:prstGeom prst="rect">
              <a:avLst/>
            </a:prstGeom>
            <a:noFill/>
            <a:ln w="9525">
              <a:noFill/>
              <a:miter lim="800000"/>
              <a:headEnd/>
              <a:tailEnd/>
            </a:ln>
          </p:spPr>
          <p:txBody>
            <a:bodyPr>
              <a:spAutoFit/>
            </a:bodyPr>
            <a:lstStyle/>
            <a:p>
              <a:pPr algn="just">
                <a:defRPr/>
              </a:pPr>
              <a:r>
                <a:rPr lang="en-US" sz="1100" dirty="0">
                  <a:solidFill>
                    <a:schemeClr val="bg2">
                      <a:lumMod val="50000"/>
                    </a:schemeClr>
                  </a:solidFill>
                  <a:latin typeface="Arial" pitchFamily="34" charset="0"/>
                  <a:ea typeface="ＭＳ Ｐゴシック" pitchFamily="-97" charset="-128"/>
                </a:rPr>
                <a:t>This is an example text. Go ahead and replace it with your own text. This is an example text. Go ahead and replace it with your own text. </a:t>
              </a:r>
              <a:endParaRPr lang="da-DK" sz="1100" dirty="0">
                <a:solidFill>
                  <a:schemeClr val="bg2">
                    <a:lumMod val="50000"/>
                  </a:schemeClr>
                </a:solidFill>
                <a:latin typeface="Arial" pitchFamily="34" charset="0"/>
                <a:ea typeface="ＭＳ Ｐゴシック" pitchFamily="-97" charset="-128"/>
              </a:endParaRPr>
            </a:p>
            <a:p>
              <a:pPr algn="just">
                <a:defRPr/>
              </a:pPr>
              <a:r>
                <a:rPr lang="en-US" sz="1100" dirty="0">
                  <a:solidFill>
                    <a:schemeClr val="bg2">
                      <a:lumMod val="50000"/>
                    </a:schemeClr>
                  </a:solidFill>
                  <a:latin typeface="Arial" pitchFamily="34" charset="0"/>
                  <a:ea typeface="ＭＳ Ｐゴシック" pitchFamily="-97" charset="-128"/>
                </a:rPr>
                <a:t>This is an example text. Go ahead and replace it with your own text. </a:t>
              </a:r>
              <a:endParaRPr lang="da-DK" sz="1100" dirty="0">
                <a:solidFill>
                  <a:schemeClr val="bg2">
                    <a:lumMod val="50000"/>
                  </a:schemeClr>
                </a:solidFill>
                <a:latin typeface="Arial" pitchFamily="34" charset="0"/>
                <a:ea typeface="ＭＳ Ｐゴシック" pitchFamily="-97" charset="-128"/>
              </a:endParaRPr>
            </a:p>
            <a:p>
              <a:pPr algn="just">
                <a:defRPr/>
              </a:pPr>
              <a:endParaRPr lang="da-DK" sz="1100" dirty="0">
                <a:solidFill>
                  <a:schemeClr val="bg2">
                    <a:lumMod val="50000"/>
                  </a:schemeClr>
                </a:solidFill>
                <a:latin typeface="Arial" pitchFamily="34" charset="0"/>
                <a:ea typeface="ＭＳ Ｐゴシック" pitchFamily="-97" charset="-128"/>
              </a:endParaRPr>
            </a:p>
          </p:txBody>
        </p:sp>
        <p:sp>
          <p:nvSpPr>
            <p:cNvPr id="24591" name="Rectangle 5"/>
            <p:cNvSpPr txBox="1">
              <a:spLocks noChangeArrowheads="1"/>
            </p:cNvSpPr>
            <p:nvPr/>
          </p:nvSpPr>
          <p:spPr bwMode="gray">
            <a:xfrm>
              <a:off x="950913" y="2278063"/>
              <a:ext cx="2671762" cy="223837"/>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accent1"/>
                  </a:solidFill>
                </a:rPr>
                <a:t>Templates</a:t>
              </a:r>
            </a:p>
          </p:txBody>
        </p:sp>
        <p:sp>
          <p:nvSpPr>
            <p:cNvPr id="24592"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24593"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grpSp>
          <p:nvGrpSpPr>
            <p:cNvPr id="24594" name="Gruppe 35"/>
            <p:cNvGrpSpPr>
              <a:grpSpLocks/>
            </p:cNvGrpSpPr>
            <p:nvPr/>
          </p:nvGrpSpPr>
          <p:grpSpPr bwMode="auto">
            <a:xfrm>
              <a:off x="952500" y="2801938"/>
              <a:ext cx="382588" cy="344487"/>
              <a:chOff x="952500" y="2801938"/>
              <a:chExt cx="382270" cy="344487"/>
            </a:xfrm>
          </p:grpSpPr>
          <p:sp>
            <p:nvSpPr>
              <p:cNvPr id="71" name="Rektangel 70"/>
              <p:cNvSpPr>
                <a:spLocks noChangeArrowheads="1"/>
              </p:cNvSpPr>
              <p:nvPr/>
            </p:nvSpPr>
            <p:spPr bwMode="auto">
              <a:xfrm>
                <a:off x="952500" y="2801938"/>
                <a:ext cx="344202" cy="344487"/>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35" name="Tekstboks 34"/>
              <p:cNvSpPr txBox="1">
                <a:spLocks noChangeArrowheads="1"/>
              </p:cNvSpPr>
              <p:nvPr/>
            </p:nvSpPr>
            <p:spPr bwMode="auto">
              <a:xfrm>
                <a:off x="1012775" y="2822575"/>
                <a:ext cx="321995" cy="276225"/>
              </a:xfrm>
              <a:prstGeom prst="rect">
                <a:avLst/>
              </a:prstGeom>
              <a:noFill/>
              <a:ln w="25400" cap="flat" cmpd="sng" algn="ctr">
                <a:noFill/>
                <a:prstDash val="solid"/>
              </a:ln>
              <a:effectLst/>
            </p:spPr>
            <p:txBody>
              <a:bodyPr anchor="ctr"/>
              <a:lstStyle/>
              <a:p>
                <a:pPr indent="-342900" fontAlgn="auto">
                  <a:spcBef>
                    <a:spcPts val="0"/>
                  </a:spcBef>
                  <a:spcAft>
                    <a:spcPts val="0"/>
                  </a:spcAft>
                  <a:defRPr/>
                </a:pPr>
                <a:r>
                  <a:rPr lang="da-DK" sz="1200" kern="0" noProof="1">
                    <a:solidFill>
                      <a:sysClr val="window" lastClr="FFFFFF"/>
                    </a:solidFill>
                    <a:latin typeface="Arial" pitchFamily="34" charset="0"/>
                    <a:ea typeface="ＭＳ Ｐゴシック" pitchFamily="-97" charset="-128"/>
                  </a:rPr>
                  <a:t>1</a:t>
                </a:r>
              </a:p>
            </p:txBody>
          </p:sp>
        </p:grpSp>
        <p:grpSp>
          <p:nvGrpSpPr>
            <p:cNvPr id="24595" name="Gruppe 37"/>
            <p:cNvGrpSpPr>
              <a:grpSpLocks/>
            </p:cNvGrpSpPr>
            <p:nvPr/>
          </p:nvGrpSpPr>
          <p:grpSpPr bwMode="auto">
            <a:xfrm>
              <a:off x="4800600" y="2801938"/>
              <a:ext cx="344488" cy="344487"/>
              <a:chOff x="4800600" y="2801938"/>
              <a:chExt cx="344488" cy="344487"/>
            </a:xfrm>
          </p:grpSpPr>
          <p:sp>
            <p:nvSpPr>
              <p:cNvPr id="66" name="Rektangel 65"/>
              <p:cNvSpPr>
                <a:spLocks noChangeArrowheads="1"/>
              </p:cNvSpPr>
              <p:nvPr/>
            </p:nvSpPr>
            <p:spPr bwMode="auto">
              <a:xfrm>
                <a:off x="4800600" y="2801938"/>
                <a:ext cx="344488" cy="344487"/>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37" name="Tekstboks 36"/>
              <p:cNvSpPr txBox="1">
                <a:spLocks noChangeArrowheads="1"/>
              </p:cNvSpPr>
              <p:nvPr/>
            </p:nvSpPr>
            <p:spPr bwMode="auto">
              <a:xfrm>
                <a:off x="4814888" y="2838450"/>
                <a:ext cx="322262" cy="276225"/>
              </a:xfrm>
              <a:prstGeom prst="rect">
                <a:avLst/>
              </a:prstGeom>
              <a:noFill/>
              <a:ln w="9525">
                <a:noFill/>
                <a:miter lim="800000"/>
                <a:headEnd/>
                <a:tailEnd/>
              </a:ln>
              <a:effectLst>
                <a:outerShdw blurRad="50800" dist="38100" dir="2700000" algn="tl" rotWithShape="0">
                  <a:prstClr val="black">
                    <a:alpha val="40000"/>
                  </a:prstClr>
                </a:outerShdw>
              </a:effectLst>
            </p:spPr>
            <p:txBody>
              <a:bodyPr>
                <a:spAutoFit/>
              </a:bodyPr>
              <a:lstStyle/>
              <a:p>
                <a:pPr algn="ctr">
                  <a:defRPr/>
                </a:pPr>
                <a:r>
                  <a:rPr lang="da-DK" sz="1200" dirty="0">
                    <a:latin typeface="Arial" pitchFamily="34" charset="0"/>
                    <a:ea typeface="ＭＳ Ｐゴシック" pitchFamily="-97" charset="-128"/>
                  </a:rPr>
                  <a:t>2</a:t>
                </a:r>
              </a:p>
            </p:txBody>
          </p:sp>
        </p:gr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25603"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25604"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rgbClr val="171717"/>
                </a:solidFill>
              </a:rPr>
              <a:t>Your own sub headline</a:t>
            </a:r>
          </a:p>
          <a:p>
            <a:pPr defTabSz="801688"/>
            <a:endParaRPr lang="en-US" sz="2000">
              <a:solidFill>
                <a:srgbClr val="171717"/>
              </a:solidFill>
            </a:endParaRPr>
          </a:p>
        </p:txBody>
      </p:sp>
      <p:sp>
        <p:nvSpPr>
          <p:cNvPr id="25605"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rgbClr val="171717"/>
                </a:solidFill>
              </a:rPr>
              <a:t>Templates</a:t>
            </a:r>
          </a:p>
        </p:txBody>
      </p:sp>
      <p:sp>
        <p:nvSpPr>
          <p:cNvPr id="32" name="Rektangel 31"/>
          <p:cNvSpPr>
            <a:spLocks noChangeArrowheads="1"/>
          </p:cNvSpPr>
          <p:nvPr/>
        </p:nvSpPr>
        <p:spPr bwMode="auto">
          <a:xfrm>
            <a:off x="914400" y="2667000"/>
            <a:ext cx="3027363" cy="762000"/>
          </a:xfrm>
          <a:prstGeom prst="rect">
            <a:avLst/>
          </a:prstGeom>
          <a:gradFill rotWithShape="1">
            <a:gsLst>
              <a:gs pos="0">
                <a:srgbClr val="E6E6E6"/>
              </a:gs>
              <a:gs pos="41000">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15394" name="Tekstboks 27"/>
          <p:cNvSpPr txBox="1">
            <a:spLocks noChangeArrowheads="1"/>
          </p:cNvSpPr>
          <p:nvPr/>
        </p:nvSpPr>
        <p:spPr bwMode="auto">
          <a:xfrm>
            <a:off x="1435100" y="2767013"/>
            <a:ext cx="2438400" cy="600075"/>
          </a:xfrm>
          <a:prstGeom prst="rect">
            <a:avLst/>
          </a:prstGeom>
          <a:noFill/>
          <a:ln w="9525">
            <a:noFill/>
            <a:miter lim="800000"/>
            <a:headEnd/>
            <a:tailEnd/>
          </a:ln>
        </p:spPr>
        <p:txBody>
          <a:bodyPr>
            <a:spAutoFit/>
          </a:bodyPr>
          <a:lstStyle/>
          <a:p>
            <a:pPr algn="just">
              <a:defRPr/>
            </a:pPr>
            <a:r>
              <a:rPr lang="en-US" sz="1100" dirty="0">
                <a:solidFill>
                  <a:schemeClr val="tx2">
                    <a:lumMod val="50000"/>
                  </a:schemeClr>
                </a:solidFill>
                <a:latin typeface="Arial" pitchFamily="34" charset="0"/>
                <a:ea typeface="ＭＳ Ｐゴシック" pitchFamily="-97" charset="-128"/>
              </a:rPr>
              <a:t>This is an example text. Go ahead and replace it with your own text. </a:t>
            </a:r>
            <a:endParaRPr lang="da-DK" sz="1100" dirty="0">
              <a:solidFill>
                <a:schemeClr val="tx2">
                  <a:lumMod val="50000"/>
                </a:schemeClr>
              </a:solidFill>
              <a:latin typeface="Arial" pitchFamily="34" charset="0"/>
              <a:ea typeface="ＭＳ Ｐゴシック" pitchFamily="-97" charset="-128"/>
            </a:endParaRPr>
          </a:p>
          <a:p>
            <a:pPr algn="just">
              <a:defRPr/>
            </a:pPr>
            <a:endParaRPr lang="da-DK" sz="1100" dirty="0">
              <a:solidFill>
                <a:schemeClr val="tx2">
                  <a:lumMod val="50000"/>
                </a:schemeClr>
              </a:solidFill>
              <a:latin typeface="Arial" pitchFamily="34" charset="0"/>
              <a:ea typeface="ＭＳ Ｐゴシック" pitchFamily="-97" charset="-128"/>
            </a:endParaRPr>
          </a:p>
        </p:txBody>
      </p:sp>
      <p:grpSp>
        <p:nvGrpSpPr>
          <p:cNvPr id="25608" name="Gruppe 63"/>
          <p:cNvGrpSpPr>
            <a:grpSpLocks/>
          </p:cNvGrpSpPr>
          <p:nvPr/>
        </p:nvGrpSpPr>
        <p:grpSpPr bwMode="auto">
          <a:xfrm>
            <a:off x="914400" y="2282825"/>
            <a:ext cx="3027363" cy="307975"/>
            <a:chOff x="914400" y="2283460"/>
            <a:chExt cx="3027600" cy="307340"/>
          </a:xfrm>
        </p:grpSpPr>
        <p:sp>
          <p:nvSpPr>
            <p:cNvPr id="31" name="Rektangel 30"/>
            <p:cNvSpPr>
              <a:spLocks noChangeArrowheads="1"/>
            </p:cNvSpPr>
            <p:nvPr/>
          </p:nvSpPr>
          <p:spPr bwMode="auto">
            <a:xfrm>
              <a:off x="914400" y="2283460"/>
              <a:ext cx="3027600" cy="305756"/>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25631" name="Rectangle 5"/>
            <p:cNvSpPr txBox="1">
              <a:spLocks noChangeArrowheads="1"/>
            </p:cNvSpPr>
            <p:nvPr/>
          </p:nvSpPr>
          <p:spPr bwMode="gray">
            <a:xfrm>
              <a:off x="1001713" y="2316163"/>
              <a:ext cx="1893887" cy="274637"/>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grpSp>
      <p:sp>
        <p:nvSpPr>
          <p:cNvPr id="23" name="Rektangel 22"/>
          <p:cNvSpPr>
            <a:spLocks noChangeArrowheads="1"/>
          </p:cNvSpPr>
          <p:nvPr/>
        </p:nvSpPr>
        <p:spPr bwMode="auto">
          <a:xfrm>
            <a:off x="927100" y="3924300"/>
            <a:ext cx="3025775" cy="749300"/>
          </a:xfrm>
          <a:prstGeom prst="rect">
            <a:avLst/>
          </a:prstGeom>
          <a:gradFill rotWithShape="1">
            <a:gsLst>
              <a:gs pos="0">
                <a:srgbClr val="E6E6E6"/>
              </a:gs>
              <a:gs pos="49001">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5610" name="Tekstboks 17"/>
          <p:cNvSpPr txBox="1">
            <a:spLocks noChangeArrowheads="1"/>
          </p:cNvSpPr>
          <p:nvPr/>
        </p:nvSpPr>
        <p:spPr bwMode="auto">
          <a:xfrm>
            <a:off x="1473200" y="4024313"/>
            <a:ext cx="2400300" cy="600075"/>
          </a:xfrm>
          <a:prstGeom prst="rect">
            <a:avLst/>
          </a:prstGeom>
          <a:noFill/>
          <a:ln w="9525">
            <a:noFill/>
            <a:miter lim="800000"/>
            <a:headEnd/>
            <a:tailEnd/>
          </a:ln>
        </p:spPr>
        <p:txBody>
          <a:bodyPr>
            <a:spAutoFit/>
          </a:bodyPr>
          <a:lstStyle/>
          <a:p>
            <a:pPr algn="just"/>
            <a:r>
              <a:rPr lang="en-US" sz="1100">
                <a:solidFill>
                  <a:srgbClr val="171717"/>
                </a:solidFill>
              </a:rPr>
              <a:t>This is an example text. Go ahead and replace it with your own text. </a:t>
            </a:r>
            <a:endParaRPr lang="da-DK" sz="1100">
              <a:solidFill>
                <a:srgbClr val="171717"/>
              </a:solidFill>
            </a:endParaRPr>
          </a:p>
          <a:p>
            <a:pPr algn="just"/>
            <a:endParaRPr lang="da-DK" sz="1100">
              <a:solidFill>
                <a:srgbClr val="171717"/>
              </a:solidFill>
            </a:endParaRPr>
          </a:p>
        </p:txBody>
      </p:sp>
      <p:grpSp>
        <p:nvGrpSpPr>
          <p:cNvPr id="25611" name="Gruppe 62"/>
          <p:cNvGrpSpPr>
            <a:grpSpLocks/>
          </p:cNvGrpSpPr>
          <p:nvPr/>
        </p:nvGrpSpPr>
        <p:grpSpPr bwMode="auto">
          <a:xfrm>
            <a:off x="914400" y="3521075"/>
            <a:ext cx="3054350" cy="319088"/>
            <a:chOff x="914400" y="3520440"/>
            <a:chExt cx="3053715" cy="320040"/>
          </a:xfrm>
        </p:grpSpPr>
        <p:sp>
          <p:nvSpPr>
            <p:cNvPr id="14" name="Rektangel 13"/>
            <p:cNvSpPr>
              <a:spLocks noChangeArrowheads="1"/>
            </p:cNvSpPr>
            <p:nvPr/>
          </p:nvSpPr>
          <p:spPr bwMode="auto">
            <a:xfrm>
              <a:off x="914400" y="3520440"/>
              <a:ext cx="3053715" cy="320040"/>
            </a:xfrm>
            <a:prstGeom prst="rect">
              <a:avLst/>
            </a:prstGeom>
            <a:gradFill flip="none" rotWithShape="1">
              <a:gsLst>
                <a:gs pos="0">
                  <a:srgbClr val="FFFFFF">
                    <a:lumMod val="75000"/>
                  </a:srgbClr>
                </a:gs>
                <a:gs pos="50000">
                  <a:schemeClr val="tx1">
                    <a:lumMod val="85000"/>
                  </a:scheme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defRPr/>
              </a:pPr>
              <a:endParaRPr lang="da-DK" sz="1200" kern="0" noProof="1">
                <a:solidFill>
                  <a:sysClr val="window" lastClr="FFFFFF"/>
                </a:solidFill>
                <a:latin typeface="Arial" pitchFamily="34" charset="0"/>
                <a:ea typeface="ＭＳ Ｐゴシック" pitchFamily="-97" charset="-128"/>
              </a:endParaRPr>
            </a:p>
          </p:txBody>
        </p:sp>
        <p:sp>
          <p:nvSpPr>
            <p:cNvPr id="25629" name="Rectangle 5"/>
            <p:cNvSpPr txBox="1">
              <a:spLocks noChangeArrowheads="1"/>
            </p:cNvSpPr>
            <p:nvPr/>
          </p:nvSpPr>
          <p:spPr bwMode="gray">
            <a:xfrm>
              <a:off x="1039813" y="3562033"/>
              <a:ext cx="1379537" cy="236537"/>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grpSp>
      <p:sp>
        <p:nvSpPr>
          <p:cNvPr id="15" name="Rektangel 14"/>
          <p:cNvSpPr>
            <a:spLocks noChangeArrowheads="1"/>
          </p:cNvSpPr>
          <p:nvPr/>
        </p:nvSpPr>
        <p:spPr bwMode="auto">
          <a:xfrm>
            <a:off x="927100" y="5178425"/>
            <a:ext cx="3025775" cy="749300"/>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grpSp>
        <p:nvGrpSpPr>
          <p:cNvPr id="25613" name="Grupper 67"/>
          <p:cNvGrpSpPr>
            <a:grpSpLocks/>
          </p:cNvGrpSpPr>
          <p:nvPr/>
        </p:nvGrpSpPr>
        <p:grpSpPr bwMode="auto">
          <a:xfrm>
            <a:off x="1041400" y="5340350"/>
            <a:ext cx="344488" cy="346075"/>
            <a:chOff x="876300" y="2508250"/>
            <a:chExt cx="344488" cy="346075"/>
          </a:xfrm>
        </p:grpSpPr>
        <p:sp>
          <p:nvSpPr>
            <p:cNvPr id="12" name="Rektangel 11"/>
            <p:cNvSpPr>
              <a:spLocks noChangeArrowheads="1"/>
            </p:cNvSpPr>
            <p:nvPr/>
          </p:nvSpPr>
          <p:spPr bwMode="auto">
            <a:xfrm>
              <a:off x="876300" y="2508250"/>
              <a:ext cx="344488" cy="346075"/>
            </a:xfrm>
            <a:prstGeom prst="rect">
              <a:avLst/>
            </a:prstGeom>
            <a:gradFill rotWithShape="1">
              <a:gsLst>
                <a:gs pos="0">
                  <a:schemeClr val="tx1"/>
                </a:gs>
                <a:gs pos="100000">
                  <a:schemeClr val="bg2"/>
                </a:gs>
              </a:gsLst>
              <a:lin ang="16200000"/>
            </a:gradFill>
            <a:ln w="9525">
              <a:solidFill>
                <a:schemeClr val="bg2">
                  <a:lumMod val="90000"/>
                </a:schemeClr>
              </a:solid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13" name="Tekstboks 12"/>
            <p:cNvSpPr txBox="1">
              <a:spLocks noChangeArrowheads="1"/>
            </p:cNvSpPr>
            <p:nvPr/>
          </p:nvSpPr>
          <p:spPr bwMode="auto">
            <a:xfrm>
              <a:off x="890588" y="2544763"/>
              <a:ext cx="322262" cy="277812"/>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solidFill>
                    <a:srgbClr val="171717"/>
                  </a:solidFill>
                  <a:latin typeface="Arial" pitchFamily="34" charset="0"/>
                  <a:ea typeface="ＭＳ Ｐゴシック" pitchFamily="-97" charset="-128"/>
                </a:rPr>
                <a:t>3</a:t>
              </a:r>
            </a:p>
          </p:txBody>
        </p:sp>
      </p:grpSp>
      <p:sp>
        <p:nvSpPr>
          <p:cNvPr id="15376" name="Tekstboks 9"/>
          <p:cNvSpPr txBox="1">
            <a:spLocks noChangeArrowheads="1"/>
          </p:cNvSpPr>
          <p:nvPr/>
        </p:nvSpPr>
        <p:spPr bwMode="auto">
          <a:xfrm>
            <a:off x="1473200" y="5268913"/>
            <a:ext cx="2400300" cy="600075"/>
          </a:xfrm>
          <a:prstGeom prst="rect">
            <a:avLst/>
          </a:prstGeom>
          <a:noFill/>
          <a:ln w="9525">
            <a:noFill/>
            <a:miter lim="800000"/>
            <a:headEnd/>
            <a:tailEnd/>
          </a:ln>
        </p:spPr>
        <p:txBody>
          <a:bodyPr>
            <a:spAutoFit/>
          </a:bodyPr>
          <a:lstStyle/>
          <a:p>
            <a:pPr algn="just">
              <a:defRPr/>
            </a:pPr>
            <a:r>
              <a:rPr lang="en-US" sz="1100" dirty="0">
                <a:solidFill>
                  <a:schemeClr val="tx2">
                    <a:lumMod val="85000"/>
                  </a:schemeClr>
                </a:solidFill>
                <a:latin typeface="Arial" pitchFamily="34" charset="0"/>
                <a:ea typeface="ＭＳ Ｐゴシック" pitchFamily="-97" charset="-128"/>
              </a:rPr>
              <a:t>This is an example text. Go ahead and replace it with your own text. </a:t>
            </a:r>
            <a:endParaRPr lang="da-DK" sz="1100" dirty="0">
              <a:solidFill>
                <a:schemeClr val="tx2">
                  <a:lumMod val="85000"/>
                </a:schemeClr>
              </a:solidFill>
              <a:latin typeface="Arial" pitchFamily="34" charset="0"/>
              <a:ea typeface="ＭＳ Ｐゴシック" pitchFamily="-97" charset="-128"/>
            </a:endParaRPr>
          </a:p>
          <a:p>
            <a:pPr algn="just">
              <a:defRPr/>
            </a:pPr>
            <a:endParaRPr lang="da-DK" sz="1100" dirty="0">
              <a:solidFill>
                <a:schemeClr val="tx2">
                  <a:lumMod val="85000"/>
                </a:schemeClr>
              </a:solidFill>
              <a:latin typeface="Arial" pitchFamily="34" charset="0"/>
              <a:ea typeface="ＭＳ Ｐゴシック" pitchFamily="-97" charset="-128"/>
            </a:endParaRPr>
          </a:p>
        </p:txBody>
      </p:sp>
      <p:grpSp>
        <p:nvGrpSpPr>
          <p:cNvPr id="25615" name="Gruppe 64"/>
          <p:cNvGrpSpPr>
            <a:grpSpLocks/>
          </p:cNvGrpSpPr>
          <p:nvPr/>
        </p:nvGrpSpPr>
        <p:grpSpPr bwMode="auto">
          <a:xfrm>
            <a:off x="927100" y="4784725"/>
            <a:ext cx="3025775" cy="314325"/>
            <a:chOff x="927100" y="4785360"/>
            <a:chExt cx="3025775" cy="314008"/>
          </a:xfrm>
        </p:grpSpPr>
        <p:sp>
          <p:nvSpPr>
            <p:cNvPr id="22" name="Rektangel 21"/>
            <p:cNvSpPr>
              <a:spLocks noChangeArrowheads="1"/>
            </p:cNvSpPr>
            <p:nvPr/>
          </p:nvSpPr>
          <p:spPr bwMode="auto">
            <a:xfrm>
              <a:off x="927100" y="4785360"/>
              <a:ext cx="3025775" cy="314008"/>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25625" name="Rectangle 5"/>
            <p:cNvSpPr txBox="1">
              <a:spLocks noChangeArrowheads="1"/>
            </p:cNvSpPr>
            <p:nvPr/>
          </p:nvSpPr>
          <p:spPr bwMode="gray">
            <a:xfrm>
              <a:off x="1039813" y="4840923"/>
              <a:ext cx="1871027" cy="188277"/>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grpSp>
      <p:sp>
        <p:nvSpPr>
          <p:cNvPr id="34" name="Rektangel 33"/>
          <p:cNvSpPr>
            <a:spLocks noChangeArrowheads="1"/>
          </p:cNvSpPr>
          <p:nvPr/>
        </p:nvSpPr>
        <p:spPr bwMode="auto">
          <a:xfrm>
            <a:off x="4114800" y="2298700"/>
            <a:ext cx="4343400" cy="3632200"/>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15370" name="Tekstboks 39"/>
          <p:cNvSpPr txBox="1">
            <a:spLocks noChangeArrowheads="1"/>
          </p:cNvSpPr>
          <p:nvPr/>
        </p:nvSpPr>
        <p:spPr bwMode="auto">
          <a:xfrm>
            <a:off x="4340225" y="2630488"/>
            <a:ext cx="3838575" cy="2032000"/>
          </a:xfrm>
          <a:prstGeom prst="rect">
            <a:avLst/>
          </a:prstGeom>
          <a:noFill/>
          <a:ln w="25400" cap="flat" cmpd="sng" algn="ctr">
            <a:noFill/>
            <a:prstDash val="solid"/>
          </a:ln>
          <a:effectLst/>
        </p:spPr>
        <p:txBody>
          <a:bodyPr anchor="ctr"/>
          <a:lstStyle/>
          <a:p>
            <a:pPr defTabSz="914400" fontAlgn="auto">
              <a:spcBef>
                <a:spcPts val="0"/>
              </a:spcBef>
              <a:spcAft>
                <a:spcPts val="0"/>
              </a:spcAft>
              <a:defRPr/>
            </a:pPr>
            <a:r>
              <a:rPr lang="en-US" sz="1400" kern="0" noProof="1">
                <a:solidFill>
                  <a:schemeClr val="tx2"/>
                </a:solidFill>
                <a:latin typeface="Arial" pitchFamily="34" charset="0"/>
                <a:ea typeface="ＭＳ Ｐゴシック" pitchFamily="-97" charset="-128"/>
              </a:rPr>
              <a:t>This is an example text. Go ahead and replace it with your own text. This is an example text. Go ahead and replace it with your own text. </a:t>
            </a:r>
            <a:endParaRPr lang="da-DK" sz="1400" kern="0" noProof="1">
              <a:solidFill>
                <a:schemeClr val="tx2"/>
              </a:solidFill>
              <a:latin typeface="Arial" pitchFamily="34" charset="0"/>
              <a:ea typeface="ＭＳ Ｐゴシック" pitchFamily="-97" charset="-128"/>
            </a:endParaRPr>
          </a:p>
          <a:p>
            <a:pPr defTabSz="914400" fontAlgn="auto">
              <a:spcBef>
                <a:spcPts val="0"/>
              </a:spcBef>
              <a:spcAft>
                <a:spcPts val="0"/>
              </a:spcAft>
              <a:defRPr/>
            </a:pPr>
            <a:r>
              <a:rPr lang="en-US" sz="1400" kern="0" noProof="1">
                <a:solidFill>
                  <a:schemeClr val="tx2"/>
                </a:solidFill>
                <a:latin typeface="Arial" pitchFamily="34" charset="0"/>
                <a:ea typeface="ＭＳ Ｐゴシック" pitchFamily="-97" charset="-128"/>
              </a:rPr>
              <a:t>This is an example text. Go ahead and replace it with your own text. </a:t>
            </a:r>
            <a:endParaRPr lang="da-DK" sz="1400" kern="0" noProof="1">
              <a:solidFill>
                <a:schemeClr val="tx2"/>
              </a:solidFill>
              <a:latin typeface="Arial" pitchFamily="34" charset="0"/>
              <a:ea typeface="ＭＳ Ｐゴシック" pitchFamily="-97" charset="-128"/>
            </a:endParaRPr>
          </a:p>
          <a:p>
            <a:pPr defTabSz="914400" fontAlgn="auto">
              <a:spcBef>
                <a:spcPts val="0"/>
              </a:spcBef>
              <a:spcAft>
                <a:spcPts val="0"/>
              </a:spcAft>
              <a:defRPr/>
            </a:pPr>
            <a:endParaRPr lang="da-DK" sz="1400" kern="0" noProof="1">
              <a:solidFill>
                <a:schemeClr val="tx2"/>
              </a:solidFill>
              <a:latin typeface="Arial" pitchFamily="34" charset="0"/>
              <a:ea typeface="ＭＳ Ｐゴシック" pitchFamily="-97" charset="-128"/>
            </a:endParaRPr>
          </a:p>
        </p:txBody>
      </p:sp>
      <p:grpSp>
        <p:nvGrpSpPr>
          <p:cNvPr id="25618" name="Gruppe 58"/>
          <p:cNvGrpSpPr>
            <a:grpSpLocks/>
          </p:cNvGrpSpPr>
          <p:nvPr/>
        </p:nvGrpSpPr>
        <p:grpSpPr bwMode="auto">
          <a:xfrm>
            <a:off x="1041400" y="4095750"/>
            <a:ext cx="344488" cy="346075"/>
            <a:chOff x="1041400" y="4095750"/>
            <a:chExt cx="344488" cy="346075"/>
          </a:xfrm>
        </p:grpSpPr>
        <p:sp>
          <p:nvSpPr>
            <p:cNvPr id="20" name="Rektangel 19"/>
            <p:cNvSpPr>
              <a:spLocks noChangeArrowheads="1"/>
            </p:cNvSpPr>
            <p:nvPr/>
          </p:nvSpPr>
          <p:spPr bwMode="auto">
            <a:xfrm>
              <a:off x="1041400" y="4095750"/>
              <a:ext cx="344488" cy="346075"/>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58" name="Tekstboks 57"/>
            <p:cNvSpPr txBox="1">
              <a:spLocks noChangeArrowheads="1"/>
            </p:cNvSpPr>
            <p:nvPr/>
          </p:nvSpPr>
          <p:spPr bwMode="auto">
            <a:xfrm>
              <a:off x="1055688" y="4132263"/>
              <a:ext cx="322262" cy="277812"/>
            </a:xfrm>
            <a:prstGeom prst="rect">
              <a:avLst/>
            </a:prstGeom>
            <a:noFill/>
            <a:ln w="25400" cap="flat" cmpd="sng" algn="ctr">
              <a:noFill/>
              <a:prstDash val="solid"/>
            </a:ln>
            <a:effectLst/>
          </p:spPr>
          <p:txBody>
            <a:bodyPr anchor="ctr"/>
            <a:lstStyle/>
            <a:p>
              <a:pPr algn="ctr" defTabSz="914400" fontAlgn="auto">
                <a:spcBef>
                  <a:spcPts val="0"/>
                </a:spcBef>
                <a:spcAft>
                  <a:spcPts val="0"/>
                </a:spcAft>
                <a:defRPr/>
              </a:pPr>
              <a:r>
                <a:rPr lang="da-DK" sz="1200" kern="0" noProof="1">
                  <a:solidFill>
                    <a:sysClr val="window" lastClr="FFFFFF"/>
                  </a:solidFill>
                  <a:latin typeface="Arial" pitchFamily="34" charset="0"/>
                  <a:ea typeface="ＭＳ Ｐゴシック" pitchFamily="-97" charset="-128"/>
                </a:rPr>
                <a:t>2</a:t>
              </a:r>
            </a:p>
          </p:txBody>
        </p:sp>
      </p:grpSp>
      <p:grpSp>
        <p:nvGrpSpPr>
          <p:cNvPr id="25619" name="Gruppe 60"/>
          <p:cNvGrpSpPr>
            <a:grpSpLocks/>
          </p:cNvGrpSpPr>
          <p:nvPr/>
        </p:nvGrpSpPr>
        <p:grpSpPr bwMode="auto">
          <a:xfrm>
            <a:off x="1003300" y="2838450"/>
            <a:ext cx="344488" cy="346075"/>
            <a:chOff x="1003300" y="2838450"/>
            <a:chExt cx="344488" cy="346075"/>
          </a:xfrm>
        </p:grpSpPr>
        <p:sp>
          <p:nvSpPr>
            <p:cNvPr id="29" name="Rektangel 28"/>
            <p:cNvSpPr>
              <a:spLocks noChangeArrowheads="1"/>
            </p:cNvSpPr>
            <p:nvPr/>
          </p:nvSpPr>
          <p:spPr bwMode="auto">
            <a:xfrm>
              <a:off x="1003300" y="2838450"/>
              <a:ext cx="344488" cy="346075"/>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60" name="Tekstboks 59"/>
            <p:cNvSpPr txBox="1">
              <a:spLocks noChangeArrowheads="1"/>
            </p:cNvSpPr>
            <p:nvPr/>
          </p:nvSpPr>
          <p:spPr bwMode="auto">
            <a:xfrm>
              <a:off x="1025525" y="2867025"/>
              <a:ext cx="322263" cy="277813"/>
            </a:xfrm>
            <a:prstGeom prst="rect">
              <a:avLst/>
            </a:prstGeom>
            <a:noFill/>
            <a:ln w="25400" cap="flat" cmpd="sng" algn="ctr">
              <a:noFill/>
              <a:prstDash val="solid"/>
            </a:ln>
            <a:effectLst/>
          </p:spPr>
          <p:txBody>
            <a:bodyPr anchor="ctr"/>
            <a:lstStyle/>
            <a:p>
              <a:pPr algn="ctr" defTabSz="914400" fontAlgn="auto">
                <a:spcBef>
                  <a:spcPts val="0"/>
                </a:spcBef>
                <a:spcAft>
                  <a:spcPts val="0"/>
                </a:spcAft>
                <a:defRPr/>
              </a:pPr>
              <a:r>
                <a:rPr lang="da-DK" sz="1200" kern="0" noProof="1">
                  <a:solidFill>
                    <a:sysClr val="window" lastClr="FFFFFF"/>
                  </a:solidFill>
                  <a:latin typeface="Arial" pitchFamily="34" charset="0"/>
                  <a:ea typeface="ＭＳ Ｐゴシック" pitchFamily="-97" charset="-128"/>
                </a:rPr>
                <a:t>1</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2060"/>
            </a:gs>
            <a:gs pos="100000">
              <a:srgbClr val="1F88C8"/>
            </a:gs>
          </a:gsLst>
          <a:lin ang="16200000" scaled="1"/>
        </a:gradFill>
        <a:effectLst/>
      </p:bgPr>
    </p:bg>
    <p:spTree>
      <p:nvGrpSpPr>
        <p:cNvPr id="1" name=""/>
        <p:cNvGrpSpPr/>
        <p:nvPr/>
      </p:nvGrpSpPr>
      <p:grpSpPr>
        <a:xfrm>
          <a:off x="0" y="0"/>
          <a:ext cx="0" cy="0"/>
          <a:chOff x="0" y="0"/>
          <a:chExt cx="0" cy="0"/>
        </a:xfrm>
      </p:grpSpPr>
      <p:sp>
        <p:nvSpPr>
          <p:cNvPr id="26626"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chemeClr val="tx2"/>
                </a:solidFill>
              </a:rPr>
              <a:t>Your own sub headline</a:t>
            </a:r>
          </a:p>
          <a:p>
            <a:pPr defTabSz="801688"/>
            <a:endParaRPr lang="en-US" sz="2000">
              <a:solidFill>
                <a:schemeClr val="tx2"/>
              </a:solidFill>
            </a:endParaRPr>
          </a:p>
        </p:txBody>
      </p:sp>
      <p:sp>
        <p:nvSpPr>
          <p:cNvPr id="26627"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chemeClr val="tx2"/>
                </a:solidFill>
              </a:rPr>
              <a:t>Templates</a:t>
            </a:r>
          </a:p>
        </p:txBody>
      </p:sp>
      <p:sp>
        <p:nvSpPr>
          <p:cNvPr id="26628"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chemeClr val="tx2"/>
                </a:solidFill>
              </a:rPr>
              <a:t>Your own footer</a:t>
            </a:r>
          </a:p>
        </p:txBody>
      </p:sp>
      <p:sp>
        <p:nvSpPr>
          <p:cNvPr id="26629"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chemeClr val="tx2"/>
                </a:solidFill>
              </a:rPr>
              <a:t>Your Logo</a:t>
            </a:r>
          </a:p>
        </p:txBody>
      </p:sp>
      <p:sp>
        <p:nvSpPr>
          <p:cNvPr id="33" name="Rektangel 32"/>
          <p:cNvSpPr>
            <a:spLocks noChangeArrowheads="1"/>
          </p:cNvSpPr>
          <p:nvPr/>
        </p:nvSpPr>
        <p:spPr bwMode="auto">
          <a:xfrm>
            <a:off x="3351213" y="1900238"/>
            <a:ext cx="2441575" cy="242887"/>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chemeClr val="tx2"/>
              </a:solidFill>
              <a:latin typeface="Arial" pitchFamily="34" charset="0"/>
              <a:ea typeface="ＭＳ Ｐゴシック" pitchFamily="-97" charset="-128"/>
            </a:endParaRPr>
          </a:p>
        </p:txBody>
      </p:sp>
      <p:sp>
        <p:nvSpPr>
          <p:cNvPr id="52" name="Rektangel 51"/>
          <p:cNvSpPr>
            <a:spLocks noChangeArrowheads="1"/>
          </p:cNvSpPr>
          <p:nvPr/>
        </p:nvSpPr>
        <p:spPr bwMode="auto">
          <a:xfrm>
            <a:off x="3351213" y="2193925"/>
            <a:ext cx="2433637" cy="3589338"/>
          </a:xfrm>
          <a:prstGeom prst="rect">
            <a:avLst/>
          </a:prstGeom>
          <a:gradFill rotWithShape="1">
            <a:gsLst>
              <a:gs pos="0">
                <a:srgbClr val="E6E6E6"/>
              </a:gs>
              <a:gs pos="49001">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6632" name="Tekstboks 68"/>
          <p:cNvSpPr txBox="1">
            <a:spLocks noChangeArrowheads="1"/>
          </p:cNvSpPr>
          <p:nvPr/>
        </p:nvSpPr>
        <p:spPr bwMode="auto">
          <a:xfrm>
            <a:off x="3725863" y="2262188"/>
            <a:ext cx="1936750" cy="1784350"/>
          </a:xfrm>
          <a:prstGeom prst="rect">
            <a:avLst/>
          </a:prstGeom>
          <a:noFill/>
          <a:ln w="9525">
            <a:noFill/>
            <a:miter lim="800000"/>
            <a:headEnd/>
            <a:tailEnd/>
          </a:ln>
        </p:spPr>
        <p:txBody>
          <a:bodyPr>
            <a:spAutoFit/>
          </a:bodyPr>
          <a:lstStyle/>
          <a:p>
            <a:pPr algn="just"/>
            <a:r>
              <a:rPr lang="da-DK" sz="1100"/>
              <a:t>t</a:t>
            </a:r>
            <a:r>
              <a:rPr lang="en-US" sz="1100">
                <a:solidFill>
                  <a:srgbClr val="171717"/>
                </a:solidFill>
              </a:rPr>
              <a:t>This is an example text. Go ahead and replace it with your own text. </a:t>
            </a:r>
            <a:r>
              <a:rPr lang="da-DK" sz="1100"/>
              <a:t>t</a:t>
            </a:r>
            <a:r>
              <a:rPr lang="en-US" sz="1100">
                <a:solidFill>
                  <a:srgbClr val="171717"/>
                </a:solidFill>
              </a:rPr>
              <a:t>This is an example text. Go ahead and replace it with your own text. </a:t>
            </a:r>
            <a:endParaRPr lang="da-DK" sz="1100"/>
          </a:p>
          <a:p>
            <a:pPr algn="just"/>
            <a:r>
              <a:rPr lang="en-US" sz="1100">
                <a:solidFill>
                  <a:srgbClr val="171717"/>
                </a:solidFill>
              </a:rPr>
              <a:t>This is an example text. Go ahead and replace it with your own text. </a:t>
            </a:r>
            <a:endParaRPr lang="da-DK" sz="1100"/>
          </a:p>
          <a:p>
            <a:pPr algn="just"/>
            <a:endParaRPr lang="da-DK" sz="1100"/>
          </a:p>
        </p:txBody>
      </p:sp>
      <p:sp>
        <p:nvSpPr>
          <p:cNvPr id="26633" name="Rectangle 5"/>
          <p:cNvSpPr txBox="1">
            <a:spLocks noChangeArrowheads="1"/>
          </p:cNvSpPr>
          <p:nvPr/>
        </p:nvSpPr>
        <p:spPr bwMode="gray">
          <a:xfrm>
            <a:off x="3429000" y="1952625"/>
            <a:ext cx="1835150" cy="153988"/>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sp>
        <p:nvSpPr>
          <p:cNvPr id="64" name="Rektangel 63"/>
          <p:cNvSpPr>
            <a:spLocks noChangeArrowheads="1"/>
          </p:cNvSpPr>
          <p:nvPr/>
        </p:nvSpPr>
        <p:spPr bwMode="auto">
          <a:xfrm>
            <a:off x="706438" y="1908175"/>
            <a:ext cx="2439987" cy="242888"/>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65" name="Rektangel 64"/>
          <p:cNvSpPr>
            <a:spLocks noChangeArrowheads="1"/>
          </p:cNvSpPr>
          <p:nvPr/>
        </p:nvSpPr>
        <p:spPr bwMode="auto">
          <a:xfrm>
            <a:off x="706438" y="2192338"/>
            <a:ext cx="2432050" cy="3590925"/>
          </a:xfrm>
          <a:prstGeom prst="rect">
            <a:avLst/>
          </a:prstGeom>
          <a:gradFill rotWithShape="1">
            <a:gsLst>
              <a:gs pos="0">
                <a:srgbClr val="E6E6E6"/>
              </a:gs>
              <a:gs pos="41000">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6636" name="Rectangle 5"/>
          <p:cNvSpPr txBox="1">
            <a:spLocks noChangeArrowheads="1"/>
          </p:cNvSpPr>
          <p:nvPr/>
        </p:nvSpPr>
        <p:spPr bwMode="gray">
          <a:xfrm>
            <a:off x="766763" y="1952625"/>
            <a:ext cx="1833562" cy="153988"/>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sp>
        <p:nvSpPr>
          <p:cNvPr id="25" name="Rektangel 24"/>
          <p:cNvSpPr>
            <a:spLocks noChangeArrowheads="1"/>
          </p:cNvSpPr>
          <p:nvPr/>
        </p:nvSpPr>
        <p:spPr bwMode="auto">
          <a:xfrm>
            <a:off x="5997575" y="1900238"/>
            <a:ext cx="2439988" cy="242887"/>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26" name="Rektangel 25"/>
          <p:cNvSpPr>
            <a:spLocks noChangeArrowheads="1"/>
          </p:cNvSpPr>
          <p:nvPr/>
        </p:nvSpPr>
        <p:spPr bwMode="auto">
          <a:xfrm>
            <a:off x="5997575" y="2193925"/>
            <a:ext cx="2432050" cy="3602038"/>
          </a:xfrm>
          <a:prstGeom prst="rect">
            <a:avLst/>
          </a:prstGeom>
          <a:gradFill rotWithShape="1">
            <a:gsLst>
              <a:gs pos="0">
                <a:srgbClr val="E6E6E6"/>
              </a:gs>
              <a:gs pos="49001">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6639" name="Tekstboks 27"/>
          <p:cNvSpPr txBox="1">
            <a:spLocks noChangeArrowheads="1"/>
          </p:cNvSpPr>
          <p:nvPr/>
        </p:nvSpPr>
        <p:spPr bwMode="auto">
          <a:xfrm>
            <a:off x="6372225" y="2262188"/>
            <a:ext cx="1935163" cy="1784350"/>
          </a:xfrm>
          <a:prstGeom prst="rect">
            <a:avLst/>
          </a:prstGeom>
          <a:noFill/>
          <a:ln w="9525">
            <a:noFill/>
            <a:miter lim="800000"/>
            <a:headEnd/>
            <a:tailEnd/>
          </a:ln>
        </p:spPr>
        <p:txBody>
          <a:bodyPr>
            <a:spAutoFit/>
          </a:bodyPr>
          <a:lstStyle/>
          <a:p>
            <a:pPr algn="just"/>
            <a:r>
              <a:rPr lang="da-DK" sz="1100"/>
              <a:t>t</a:t>
            </a:r>
            <a:r>
              <a:rPr lang="en-US" sz="1100">
                <a:solidFill>
                  <a:srgbClr val="171717"/>
                </a:solidFill>
              </a:rPr>
              <a:t>This is an example text. Go ahead and replace it with your own text. </a:t>
            </a:r>
            <a:r>
              <a:rPr lang="da-DK" sz="1100"/>
              <a:t>t</a:t>
            </a:r>
            <a:r>
              <a:rPr lang="en-US" sz="1100">
                <a:solidFill>
                  <a:srgbClr val="171717"/>
                </a:solidFill>
              </a:rPr>
              <a:t>This is an example text. Go ahead and replace it with your own text. </a:t>
            </a:r>
            <a:endParaRPr lang="da-DK" sz="1100"/>
          </a:p>
          <a:p>
            <a:pPr algn="just"/>
            <a:r>
              <a:rPr lang="en-US" sz="1100">
                <a:solidFill>
                  <a:srgbClr val="171717"/>
                </a:solidFill>
              </a:rPr>
              <a:t>This is an example text. Go ahead and replace it with your own text. </a:t>
            </a:r>
            <a:endParaRPr lang="da-DK" sz="1100"/>
          </a:p>
          <a:p>
            <a:pPr algn="just"/>
            <a:endParaRPr lang="da-DK" sz="1100"/>
          </a:p>
        </p:txBody>
      </p:sp>
      <p:sp>
        <p:nvSpPr>
          <p:cNvPr id="26640" name="Rectangle 5"/>
          <p:cNvSpPr txBox="1">
            <a:spLocks noChangeArrowheads="1"/>
          </p:cNvSpPr>
          <p:nvPr/>
        </p:nvSpPr>
        <p:spPr bwMode="gray">
          <a:xfrm>
            <a:off x="6075363" y="1952625"/>
            <a:ext cx="1833562" cy="153988"/>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sp>
        <p:nvSpPr>
          <p:cNvPr id="26641" name="Tekstboks 35"/>
          <p:cNvSpPr txBox="1">
            <a:spLocks noChangeArrowheads="1"/>
          </p:cNvSpPr>
          <p:nvPr/>
        </p:nvSpPr>
        <p:spPr bwMode="auto">
          <a:xfrm>
            <a:off x="1063625" y="2262188"/>
            <a:ext cx="1935163" cy="1784350"/>
          </a:xfrm>
          <a:prstGeom prst="rect">
            <a:avLst/>
          </a:prstGeom>
          <a:noFill/>
          <a:ln w="9525">
            <a:noFill/>
            <a:miter lim="800000"/>
            <a:headEnd/>
            <a:tailEnd/>
          </a:ln>
        </p:spPr>
        <p:txBody>
          <a:bodyPr>
            <a:spAutoFit/>
          </a:bodyPr>
          <a:lstStyle/>
          <a:p>
            <a:pPr algn="just"/>
            <a:r>
              <a:rPr lang="en-US" sz="1100">
                <a:solidFill>
                  <a:srgbClr val="171717"/>
                </a:solidFill>
              </a:rPr>
              <a:t>This is an example text. Go ahead and replace it with your own text. This is an example text. Go ahead and replace it with your own text. </a:t>
            </a:r>
            <a:endParaRPr lang="da-DK" sz="1100">
              <a:solidFill>
                <a:srgbClr val="171717"/>
              </a:solidFill>
            </a:endParaRPr>
          </a:p>
          <a:p>
            <a:pPr algn="just"/>
            <a:r>
              <a:rPr lang="en-US" sz="1100">
                <a:solidFill>
                  <a:srgbClr val="171717"/>
                </a:solidFill>
              </a:rPr>
              <a:t>This is an example text. Go ahead and replace it with your own text. </a:t>
            </a:r>
            <a:endParaRPr lang="da-DK" sz="1100">
              <a:solidFill>
                <a:srgbClr val="171717"/>
              </a:solidFill>
            </a:endParaRPr>
          </a:p>
          <a:p>
            <a:pPr algn="just"/>
            <a:endParaRPr lang="da-DK" sz="1100">
              <a:solidFill>
                <a:srgbClr val="171717"/>
              </a:solidFill>
            </a:endParaRPr>
          </a:p>
        </p:txBody>
      </p:sp>
      <p:grpSp>
        <p:nvGrpSpPr>
          <p:cNvPr id="26642" name="Grupper 67"/>
          <p:cNvGrpSpPr>
            <a:grpSpLocks/>
          </p:cNvGrpSpPr>
          <p:nvPr/>
        </p:nvGrpSpPr>
        <p:grpSpPr bwMode="auto">
          <a:xfrm>
            <a:off x="6070600" y="2260600"/>
            <a:ext cx="292100" cy="307975"/>
            <a:chOff x="876300" y="2508250"/>
            <a:chExt cx="344488" cy="363822"/>
          </a:xfrm>
        </p:grpSpPr>
        <p:sp>
          <p:nvSpPr>
            <p:cNvPr id="54" name="Rektangel 53"/>
            <p:cNvSpPr>
              <a:spLocks noChangeArrowheads="1"/>
            </p:cNvSpPr>
            <p:nvPr/>
          </p:nvSpPr>
          <p:spPr bwMode="auto">
            <a:xfrm>
              <a:off x="876300" y="2508250"/>
              <a:ext cx="344488" cy="346944"/>
            </a:xfrm>
            <a:prstGeom prst="rect">
              <a:avLst/>
            </a:prstGeom>
            <a:gradFill rotWithShape="1">
              <a:gsLst>
                <a:gs pos="0">
                  <a:schemeClr val="tx1"/>
                </a:gs>
                <a:gs pos="100000">
                  <a:schemeClr val="bg2"/>
                </a:gs>
              </a:gsLst>
              <a:lin ang="16200000"/>
            </a:gradFill>
            <a:ln w="9525">
              <a:solidFill>
                <a:schemeClr val="bg2">
                  <a:lumMod val="90000"/>
                </a:schemeClr>
              </a:solid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55" name="Tekstboks 54"/>
            <p:cNvSpPr txBox="1">
              <a:spLocks noChangeArrowheads="1"/>
            </p:cNvSpPr>
            <p:nvPr/>
          </p:nvSpPr>
          <p:spPr bwMode="auto">
            <a:xfrm>
              <a:off x="891278" y="2545757"/>
              <a:ext cx="322021" cy="326315"/>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solidFill>
                    <a:srgbClr val="171717"/>
                  </a:solidFill>
                  <a:latin typeface="Arial" pitchFamily="34" charset="0"/>
                  <a:ea typeface="ＭＳ Ｐゴシック" pitchFamily="-97" charset="-128"/>
                </a:rPr>
                <a:t>3</a:t>
              </a:r>
            </a:p>
          </p:txBody>
        </p:sp>
      </p:grpSp>
      <p:grpSp>
        <p:nvGrpSpPr>
          <p:cNvPr id="26643" name="Gruppe 55"/>
          <p:cNvGrpSpPr>
            <a:grpSpLocks/>
          </p:cNvGrpSpPr>
          <p:nvPr/>
        </p:nvGrpSpPr>
        <p:grpSpPr bwMode="auto">
          <a:xfrm>
            <a:off x="3419475" y="2270125"/>
            <a:ext cx="292100" cy="293688"/>
            <a:chOff x="1041400" y="4095750"/>
            <a:chExt cx="344488" cy="346075"/>
          </a:xfrm>
        </p:grpSpPr>
        <p:sp>
          <p:nvSpPr>
            <p:cNvPr id="57" name="Rektangel 56"/>
            <p:cNvSpPr>
              <a:spLocks noChangeArrowheads="1"/>
            </p:cNvSpPr>
            <p:nvPr/>
          </p:nvSpPr>
          <p:spPr bwMode="auto">
            <a:xfrm>
              <a:off x="1041400" y="4095750"/>
              <a:ext cx="344488" cy="346075"/>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58" name="Tekstboks 57"/>
            <p:cNvSpPr txBox="1">
              <a:spLocks noChangeArrowheads="1"/>
            </p:cNvSpPr>
            <p:nvPr/>
          </p:nvSpPr>
          <p:spPr bwMode="auto">
            <a:xfrm>
              <a:off x="1056378" y="4133163"/>
              <a:ext cx="322021" cy="276860"/>
            </a:xfrm>
            <a:prstGeom prst="rect">
              <a:avLst/>
            </a:prstGeom>
            <a:noFill/>
            <a:ln w="25400" cap="flat" cmpd="sng" algn="ctr">
              <a:noFill/>
              <a:prstDash val="solid"/>
            </a:ln>
            <a:effectLst/>
          </p:spPr>
          <p:txBody>
            <a:bodyPr anchor="ctr"/>
            <a:lstStyle/>
            <a:p>
              <a:pPr algn="ctr" defTabSz="914400" fontAlgn="auto">
                <a:spcBef>
                  <a:spcPts val="0"/>
                </a:spcBef>
                <a:spcAft>
                  <a:spcPts val="0"/>
                </a:spcAft>
                <a:defRPr/>
              </a:pPr>
              <a:r>
                <a:rPr lang="da-DK" sz="1200" kern="0" noProof="1">
                  <a:solidFill>
                    <a:sysClr val="window" lastClr="FFFFFF"/>
                  </a:solidFill>
                  <a:latin typeface="Arial" pitchFamily="34" charset="0"/>
                  <a:ea typeface="ＭＳ Ｐゴシック" pitchFamily="-97" charset="-128"/>
                </a:rPr>
                <a:t>2</a:t>
              </a:r>
            </a:p>
          </p:txBody>
        </p:sp>
      </p:grpSp>
      <p:grpSp>
        <p:nvGrpSpPr>
          <p:cNvPr id="26644" name="Gruppe 58"/>
          <p:cNvGrpSpPr>
            <a:grpSpLocks/>
          </p:cNvGrpSpPr>
          <p:nvPr/>
        </p:nvGrpSpPr>
        <p:grpSpPr bwMode="auto">
          <a:xfrm>
            <a:off x="744538" y="2308225"/>
            <a:ext cx="292100" cy="293688"/>
            <a:chOff x="1003300" y="2838450"/>
            <a:chExt cx="344488" cy="346075"/>
          </a:xfrm>
        </p:grpSpPr>
        <p:sp>
          <p:nvSpPr>
            <p:cNvPr id="60" name="Rektangel 59"/>
            <p:cNvSpPr>
              <a:spLocks noChangeArrowheads="1"/>
            </p:cNvSpPr>
            <p:nvPr/>
          </p:nvSpPr>
          <p:spPr bwMode="auto">
            <a:xfrm>
              <a:off x="1003300" y="2838450"/>
              <a:ext cx="344488" cy="346075"/>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61" name="Tekstboks 60"/>
            <p:cNvSpPr txBox="1">
              <a:spLocks noChangeArrowheads="1"/>
            </p:cNvSpPr>
            <p:nvPr/>
          </p:nvSpPr>
          <p:spPr bwMode="auto">
            <a:xfrm>
              <a:off x="1025767" y="2866511"/>
              <a:ext cx="322021" cy="278730"/>
            </a:xfrm>
            <a:prstGeom prst="rect">
              <a:avLst/>
            </a:prstGeom>
            <a:noFill/>
            <a:ln w="25400" cap="flat" cmpd="sng" algn="ctr">
              <a:noFill/>
              <a:prstDash val="solid"/>
            </a:ln>
            <a:effectLst/>
          </p:spPr>
          <p:txBody>
            <a:bodyPr anchor="ctr"/>
            <a:lstStyle/>
            <a:p>
              <a:pPr algn="ctr" defTabSz="914400" fontAlgn="auto">
                <a:spcBef>
                  <a:spcPts val="0"/>
                </a:spcBef>
                <a:spcAft>
                  <a:spcPts val="0"/>
                </a:spcAft>
                <a:defRPr/>
              </a:pPr>
              <a:r>
                <a:rPr lang="da-DK" sz="1200" kern="0" noProof="1">
                  <a:solidFill>
                    <a:sysClr val="window" lastClr="FFFFFF"/>
                  </a:solidFill>
                  <a:latin typeface="Arial" pitchFamily="34" charset="0"/>
                  <a:ea typeface="ＭＳ Ｐゴシック" pitchFamily="-97" charset="-128"/>
                </a:rPr>
                <a:t>1</a:t>
              </a: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7650"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27651"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27652" name="Pladsholder til indhold 17"/>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en-US" smtClean="0">
              <a:latin typeface="Arial" charset="0"/>
              <a:ea typeface="ＭＳ Ｐゴシック" charset="-128"/>
            </a:endParaRPr>
          </a:p>
        </p:txBody>
      </p:sp>
      <p:sp>
        <p:nvSpPr>
          <p:cNvPr id="27653" name="Titel 16"/>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en-US" smtClean="0">
              <a:latin typeface="Arial" charset="0"/>
              <a:ea typeface="ＭＳ Ｐゴシック" charset="-128"/>
            </a:endParaRPr>
          </a:p>
        </p:txBody>
      </p:sp>
      <p:sp>
        <p:nvSpPr>
          <p:cNvPr id="27654" name="Pladsholder til tekst 18"/>
          <p:cNvSpPr>
            <a:spLocks noGrp="1"/>
          </p:cNvSpPr>
          <p:nvPr>
            <p:ph type="body" idx="13"/>
          </p:nvPr>
        </p:nvSpPr>
        <p:spPr bwMode="auto">
          <a:xfrm>
            <a:off x="177800" y="1447800"/>
            <a:ext cx="6489700" cy="358775"/>
          </a:xfrm>
          <a:noFill/>
          <a:ln>
            <a:miter lim="800000"/>
            <a:headEnd/>
            <a:tailEnd/>
          </a:ln>
        </p:spPr>
        <p:txBody>
          <a:bodyPr vert="horz" wrap="square" lIns="91440" tIns="45720" rIns="91440" bIns="45720" numCol="1" anchorCtr="0" compatLnSpc="1">
            <a:prstTxWarp prst="textNoShape">
              <a:avLst/>
            </a:prstTxWarp>
          </a:bodyPr>
          <a:lstStyle/>
          <a:p>
            <a:pPr eaLnBrk="1" hangingPunct="1"/>
            <a:endParaRPr lang="en-US" smtClean="0">
              <a:latin typeface="Arial" charset="0"/>
              <a:ea typeface="ＭＳ Ｐゴシック" charset="-12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28675"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grpSp>
        <p:nvGrpSpPr>
          <p:cNvPr id="28676" name="Grupper 32"/>
          <p:cNvGrpSpPr>
            <a:grpSpLocks/>
          </p:cNvGrpSpPr>
          <p:nvPr/>
        </p:nvGrpSpPr>
        <p:grpSpPr bwMode="auto">
          <a:xfrm>
            <a:off x="2703513" y="2133600"/>
            <a:ext cx="5218112" cy="1322388"/>
            <a:chOff x="2400934" y="2133600"/>
            <a:chExt cx="5219066" cy="1321778"/>
          </a:xfrm>
        </p:grpSpPr>
        <p:sp>
          <p:nvSpPr>
            <p:cNvPr id="25" name="Rektangel 24"/>
            <p:cNvSpPr/>
            <p:nvPr/>
          </p:nvSpPr>
          <p:spPr>
            <a:xfrm>
              <a:off x="2400934" y="2133600"/>
              <a:ext cx="5219066" cy="1205943"/>
            </a:xfrm>
            <a:prstGeom prst="rect">
              <a:avLst/>
            </a:prstGeom>
            <a:gradFill flip="none" rotWithShape="1">
              <a:gsLst>
                <a:gs pos="0">
                  <a:schemeClr val="accent1">
                    <a:tint val="100000"/>
                    <a:shade val="100000"/>
                    <a:satMod val="130000"/>
                    <a:alpha val="0"/>
                  </a:schemeClr>
                </a:gs>
                <a:gs pos="100000">
                  <a:schemeClr val="accent1">
                    <a:tint val="50000"/>
                    <a:shade val="100000"/>
                    <a:satMod val="350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8695" name="Tekstboks 26"/>
            <p:cNvSpPr txBox="1">
              <a:spLocks noChangeArrowheads="1"/>
            </p:cNvSpPr>
            <p:nvPr/>
          </p:nvSpPr>
          <p:spPr bwMode="auto">
            <a:xfrm>
              <a:off x="2514600" y="2347382"/>
              <a:ext cx="3238500" cy="1107996"/>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a:t>
              </a:r>
              <a:r>
                <a:rPr lang="da-DK" sz="1100">
                  <a:solidFill>
                    <a:srgbClr val="171717"/>
                  </a:solidFill>
                </a:rPr>
                <a:t>t</a:t>
              </a:r>
              <a:r>
                <a:rPr lang="en-US" sz="1100">
                  <a:solidFill>
                    <a:srgbClr val="171717"/>
                  </a:solidFill>
                </a:rPr>
                <a:t>This is an example text. Go ahead and replace it with your own text. This is an example text. Go ahead and replace it with your own text. </a:t>
              </a:r>
              <a:endParaRPr lang="da-DK" sz="1100">
                <a:solidFill>
                  <a:srgbClr val="171717"/>
                </a:solidFill>
              </a:endParaRPr>
            </a:p>
            <a:p>
              <a:endParaRPr lang="da-DK" sz="1100">
                <a:solidFill>
                  <a:srgbClr val="171717"/>
                </a:solidFill>
              </a:endParaRPr>
            </a:p>
          </p:txBody>
        </p:sp>
      </p:grpSp>
      <p:grpSp>
        <p:nvGrpSpPr>
          <p:cNvPr id="28677" name="Grupper 34"/>
          <p:cNvGrpSpPr>
            <a:grpSpLocks/>
          </p:cNvGrpSpPr>
          <p:nvPr/>
        </p:nvGrpSpPr>
        <p:grpSpPr bwMode="auto">
          <a:xfrm>
            <a:off x="2703513" y="3416300"/>
            <a:ext cx="5218112" cy="1296988"/>
            <a:chOff x="2400934" y="3416300"/>
            <a:chExt cx="5219066" cy="1296378"/>
          </a:xfrm>
        </p:grpSpPr>
        <p:sp>
          <p:nvSpPr>
            <p:cNvPr id="26" name="Rektangel 25"/>
            <p:cNvSpPr/>
            <p:nvPr/>
          </p:nvSpPr>
          <p:spPr>
            <a:xfrm>
              <a:off x="2400934" y="3416300"/>
              <a:ext cx="5219066" cy="1205933"/>
            </a:xfrm>
            <a:prstGeom prst="rect">
              <a:avLst/>
            </a:prstGeom>
            <a:gradFill flip="none" rotWithShape="1">
              <a:gsLst>
                <a:gs pos="0">
                  <a:schemeClr val="accent1">
                    <a:tint val="100000"/>
                    <a:shade val="100000"/>
                    <a:satMod val="130000"/>
                    <a:alpha val="0"/>
                  </a:schemeClr>
                </a:gs>
                <a:gs pos="100000">
                  <a:schemeClr val="accent1">
                    <a:tint val="50000"/>
                    <a:shade val="100000"/>
                    <a:satMod val="350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8693" name="Tekstboks 28"/>
            <p:cNvSpPr txBox="1">
              <a:spLocks noChangeArrowheads="1"/>
            </p:cNvSpPr>
            <p:nvPr/>
          </p:nvSpPr>
          <p:spPr bwMode="auto">
            <a:xfrm>
              <a:off x="2541572" y="3604682"/>
              <a:ext cx="3207657" cy="1107996"/>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 This is an example text. Go ahead and replace it with your own text. </a:t>
              </a:r>
              <a:endParaRPr lang="da-DK" sz="1100">
                <a:solidFill>
                  <a:srgbClr val="171717"/>
                </a:solidFill>
              </a:endParaRPr>
            </a:p>
            <a:p>
              <a:endParaRPr lang="da-DK" sz="1100">
                <a:solidFill>
                  <a:srgbClr val="171717"/>
                </a:solidFill>
              </a:endParaRPr>
            </a:p>
          </p:txBody>
        </p:sp>
      </p:grpSp>
      <p:grpSp>
        <p:nvGrpSpPr>
          <p:cNvPr id="28678" name="Grupper 35"/>
          <p:cNvGrpSpPr>
            <a:grpSpLocks/>
          </p:cNvGrpSpPr>
          <p:nvPr/>
        </p:nvGrpSpPr>
        <p:grpSpPr bwMode="auto">
          <a:xfrm>
            <a:off x="2703513" y="4711700"/>
            <a:ext cx="5218112" cy="1246188"/>
            <a:chOff x="2400934" y="4711700"/>
            <a:chExt cx="5219066" cy="1245578"/>
          </a:xfrm>
        </p:grpSpPr>
        <p:sp>
          <p:nvSpPr>
            <p:cNvPr id="23" name="Rektangel 22"/>
            <p:cNvSpPr/>
            <p:nvPr/>
          </p:nvSpPr>
          <p:spPr>
            <a:xfrm>
              <a:off x="2400934" y="4711700"/>
              <a:ext cx="5219066" cy="1205909"/>
            </a:xfrm>
            <a:prstGeom prst="rect">
              <a:avLst/>
            </a:prstGeom>
            <a:gradFill flip="none" rotWithShape="1">
              <a:gsLst>
                <a:gs pos="0">
                  <a:schemeClr val="accent1">
                    <a:tint val="100000"/>
                    <a:shade val="100000"/>
                    <a:satMod val="130000"/>
                    <a:alpha val="0"/>
                  </a:schemeClr>
                </a:gs>
                <a:gs pos="100000">
                  <a:schemeClr val="accent1">
                    <a:tint val="50000"/>
                    <a:shade val="100000"/>
                    <a:satMod val="350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8691" name="Tekstboks 31"/>
            <p:cNvSpPr txBox="1">
              <a:spLocks noChangeArrowheads="1"/>
            </p:cNvSpPr>
            <p:nvPr/>
          </p:nvSpPr>
          <p:spPr bwMode="auto">
            <a:xfrm>
              <a:off x="2541572" y="4849282"/>
              <a:ext cx="3207657" cy="1107996"/>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a:t>
              </a:r>
              <a:r>
                <a:rPr lang="da-DK" sz="1100">
                  <a:solidFill>
                    <a:srgbClr val="171717"/>
                  </a:solidFill>
                </a:rPr>
                <a:t>t</a:t>
              </a:r>
              <a:r>
                <a:rPr lang="en-US" sz="1100">
                  <a:solidFill>
                    <a:srgbClr val="171717"/>
                  </a:solidFill>
                </a:rPr>
                <a:t>This is an example text. Go ahead and replace it with your own text. This is an example text. Go ahead and replace it with your own text. </a:t>
              </a:r>
              <a:endParaRPr lang="da-DK" sz="1100">
                <a:solidFill>
                  <a:srgbClr val="171717"/>
                </a:solidFill>
              </a:endParaRPr>
            </a:p>
            <a:p>
              <a:endParaRPr lang="da-DK" sz="1100">
                <a:solidFill>
                  <a:srgbClr val="171717"/>
                </a:solidFill>
              </a:endParaRPr>
            </a:p>
          </p:txBody>
        </p:sp>
      </p:grpSp>
      <p:sp>
        <p:nvSpPr>
          <p:cNvPr id="28679" name="Rectangle 4"/>
          <p:cNvSpPr>
            <a:spLocks noChangeArrowheads="1"/>
          </p:cNvSpPr>
          <p:nvPr/>
        </p:nvSpPr>
        <p:spPr bwMode="gray">
          <a:xfrm>
            <a:off x="2146300" y="1355725"/>
            <a:ext cx="4852988" cy="358775"/>
          </a:xfrm>
          <a:prstGeom prst="rect">
            <a:avLst/>
          </a:prstGeom>
          <a:noFill/>
          <a:ln w="9525">
            <a:noFill/>
            <a:miter lim="800000"/>
            <a:headEnd/>
            <a:tailEnd/>
          </a:ln>
        </p:spPr>
        <p:txBody>
          <a:bodyPr lIns="0" tIns="0" rIns="0" bIns="0" anchor="ctr"/>
          <a:lstStyle/>
          <a:p>
            <a:pPr algn="ctr" defTabSz="801688"/>
            <a:r>
              <a:rPr lang="en-US" sz="2000">
                <a:solidFill>
                  <a:srgbClr val="171717"/>
                </a:solidFill>
              </a:rPr>
              <a:t>Your own sub headline</a:t>
            </a:r>
          </a:p>
          <a:p>
            <a:pPr algn="ctr" defTabSz="801688"/>
            <a:endParaRPr lang="en-US" sz="2000">
              <a:solidFill>
                <a:srgbClr val="171717"/>
              </a:solidFill>
            </a:endParaRPr>
          </a:p>
        </p:txBody>
      </p:sp>
      <p:sp>
        <p:nvSpPr>
          <p:cNvPr id="28680" name="Rectangle 5"/>
          <p:cNvSpPr txBox="1">
            <a:spLocks noChangeArrowheads="1"/>
          </p:cNvSpPr>
          <p:nvPr/>
        </p:nvSpPr>
        <p:spPr bwMode="gray">
          <a:xfrm>
            <a:off x="3235325" y="779463"/>
            <a:ext cx="2673350" cy="600075"/>
          </a:xfrm>
          <a:prstGeom prst="rect">
            <a:avLst/>
          </a:prstGeom>
          <a:noFill/>
          <a:ln w="9525">
            <a:noFill/>
            <a:miter lim="800000"/>
            <a:headEnd/>
            <a:tailEnd/>
          </a:ln>
        </p:spPr>
        <p:txBody>
          <a:bodyPr lIns="0" rIns="0" anchor="ctr"/>
          <a:lstStyle/>
          <a:p>
            <a:pPr algn="ctr" defTabSz="914400" eaLnBrk="0" hangingPunct="0">
              <a:lnSpc>
                <a:spcPct val="95000"/>
              </a:lnSpc>
            </a:pPr>
            <a:r>
              <a:rPr lang="en-US" sz="3000" b="1">
                <a:solidFill>
                  <a:srgbClr val="171717"/>
                </a:solidFill>
              </a:rPr>
              <a:t>Templates</a:t>
            </a:r>
          </a:p>
        </p:txBody>
      </p:sp>
      <p:grpSp>
        <p:nvGrpSpPr>
          <p:cNvPr id="28681" name="Gruppe 39"/>
          <p:cNvGrpSpPr>
            <a:grpSpLocks/>
          </p:cNvGrpSpPr>
          <p:nvPr/>
        </p:nvGrpSpPr>
        <p:grpSpPr bwMode="auto">
          <a:xfrm>
            <a:off x="1222375" y="2146300"/>
            <a:ext cx="1346200" cy="3771900"/>
            <a:chOff x="1222375" y="2146300"/>
            <a:chExt cx="1346255" cy="3771900"/>
          </a:xfrm>
        </p:grpSpPr>
        <p:sp>
          <p:nvSpPr>
            <p:cNvPr id="6" name="Rektangel 5"/>
            <p:cNvSpPr>
              <a:spLocks noChangeArrowheads="1"/>
            </p:cNvSpPr>
            <p:nvPr/>
          </p:nvSpPr>
          <p:spPr bwMode="auto">
            <a:xfrm>
              <a:off x="1231900" y="4738688"/>
              <a:ext cx="1333554" cy="1179512"/>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8" name="Højrepil 7"/>
            <p:cNvSpPr/>
            <p:nvPr/>
          </p:nvSpPr>
          <p:spPr bwMode="auto">
            <a:xfrm rot="5400000">
              <a:off x="1631183" y="4653750"/>
              <a:ext cx="485775" cy="354026"/>
            </a:xfrm>
            <a:prstGeom prst="rightArrow">
              <a:avLst>
                <a:gd name="adj1" fmla="val 50000"/>
                <a:gd name="adj2" fmla="val 82469"/>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r>
                <a:rPr lang="da-DK" sz="1600" b="1" kern="0" noProof="1">
                  <a:solidFill>
                    <a:srgbClr val="FFFFFF"/>
                  </a:solidFill>
                  <a:latin typeface="Arial" pitchFamily="34" charset="0"/>
                  <a:ea typeface="ＭＳ Ｐゴシック" pitchFamily="-97" charset="-128"/>
                </a:rPr>
                <a:t> </a:t>
              </a:r>
            </a:p>
          </p:txBody>
        </p:sp>
        <p:sp>
          <p:nvSpPr>
            <p:cNvPr id="5" name="Rektangel 4"/>
            <p:cNvSpPr>
              <a:spLocks noChangeArrowheads="1"/>
            </p:cNvSpPr>
            <p:nvPr/>
          </p:nvSpPr>
          <p:spPr bwMode="auto">
            <a:xfrm>
              <a:off x="1231900" y="3441700"/>
              <a:ext cx="1333554" cy="1179513"/>
            </a:xfrm>
            <a:prstGeom prst="rect">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7" name="Højrepil 6"/>
            <p:cNvSpPr/>
            <p:nvPr/>
          </p:nvSpPr>
          <p:spPr bwMode="auto">
            <a:xfrm rot="5400000">
              <a:off x="1654997" y="3358349"/>
              <a:ext cx="485775" cy="354027"/>
            </a:xfrm>
            <a:prstGeom prst="rightArrow">
              <a:avLst>
                <a:gd name="adj1" fmla="val 50000"/>
                <a:gd name="adj2" fmla="val 82469"/>
              </a:avLst>
            </a:prstGeom>
            <a:gradFill flip="none" rotWithShape="1">
              <a:gsLst>
                <a:gs pos="0">
                  <a:srgbClr val="002060"/>
                </a:gs>
                <a:gs pos="100000">
                  <a:srgbClr val="1F88C8"/>
                </a:gs>
              </a:gsLst>
              <a:lin ang="2700000" scaled="1"/>
              <a:tileRect/>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r>
                <a:rPr lang="da-DK" sz="1400" b="1" kern="0" noProof="1">
                  <a:solidFill>
                    <a:sysClr val="window" lastClr="FFFFFF"/>
                  </a:solidFill>
                  <a:latin typeface="Arial" pitchFamily="34" charset="0"/>
                  <a:ea typeface="ＭＳ Ｐゴシック" pitchFamily="-97" charset="-128"/>
                </a:rPr>
                <a:t> </a:t>
              </a:r>
            </a:p>
          </p:txBody>
        </p:sp>
        <p:sp>
          <p:nvSpPr>
            <p:cNvPr id="4" name="Rektangel 3"/>
            <p:cNvSpPr>
              <a:spLocks noChangeArrowheads="1"/>
            </p:cNvSpPr>
            <p:nvPr/>
          </p:nvSpPr>
          <p:spPr bwMode="auto">
            <a:xfrm>
              <a:off x="1231900" y="2146300"/>
              <a:ext cx="1333554" cy="1179513"/>
            </a:xfrm>
            <a:prstGeom prst="rect">
              <a:avLst/>
            </a:prstGeom>
            <a:gradFill rotWithShape="1">
              <a:gsLst>
                <a:gs pos="0">
                  <a:schemeClr val="accent1"/>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indent="-342900" algn="ctr">
                <a:defRPr/>
              </a:pPr>
              <a:endParaRPr lang="da-DK" noProof="1">
                <a:solidFill>
                  <a:srgbClr val="FFFFFF"/>
                </a:solidFill>
                <a:latin typeface="Arial" pitchFamily="34" charset="0"/>
                <a:ea typeface="ＭＳ Ｐゴシック" pitchFamily="-97" charset="-128"/>
              </a:endParaRPr>
            </a:p>
          </p:txBody>
        </p:sp>
        <p:sp>
          <p:nvSpPr>
            <p:cNvPr id="28687" name="Text Box 52"/>
            <p:cNvSpPr txBox="1">
              <a:spLocks noChangeArrowheads="1"/>
            </p:cNvSpPr>
            <p:nvPr/>
          </p:nvSpPr>
          <p:spPr bwMode="gray">
            <a:xfrm>
              <a:off x="1222375" y="2527356"/>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rgbClr val="171717"/>
                  </a:solidFill>
                </a:rPr>
                <a:t>This is placeholder text. </a:t>
              </a:r>
            </a:p>
          </p:txBody>
        </p:sp>
        <p:sp>
          <p:nvSpPr>
            <p:cNvPr id="28688" name="Text Box 52"/>
            <p:cNvSpPr txBox="1">
              <a:spLocks noChangeArrowheads="1"/>
            </p:cNvSpPr>
            <p:nvPr/>
          </p:nvSpPr>
          <p:spPr bwMode="gray">
            <a:xfrm>
              <a:off x="1222375" y="5084409"/>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chemeClr val="bg2"/>
                  </a:solidFill>
                </a:rPr>
                <a:t>This is placeholder text. </a:t>
              </a:r>
            </a:p>
          </p:txBody>
        </p:sp>
        <p:sp>
          <p:nvSpPr>
            <p:cNvPr id="28689" name="Text Box 52"/>
            <p:cNvSpPr txBox="1">
              <a:spLocks noChangeArrowheads="1"/>
            </p:cNvSpPr>
            <p:nvPr/>
          </p:nvSpPr>
          <p:spPr bwMode="gray">
            <a:xfrm>
              <a:off x="1222375" y="3800097"/>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rgbClr val="171717"/>
                  </a:solidFill>
                </a:rPr>
                <a:t>This is placeholder text. </a:t>
              </a: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2060"/>
            </a:gs>
            <a:gs pos="100000">
              <a:srgbClr val="0070C0"/>
            </a:gs>
          </a:gsLst>
          <a:lin ang="16200000"/>
        </a:gradFill>
        <a:effectLst/>
      </p:bgPr>
    </p:bg>
    <p:spTree>
      <p:nvGrpSpPr>
        <p:cNvPr id="1" name=""/>
        <p:cNvGrpSpPr/>
        <p:nvPr/>
      </p:nvGrpSpPr>
      <p:grpSpPr>
        <a:xfrm>
          <a:off x="0" y="0"/>
          <a:ext cx="0" cy="0"/>
          <a:chOff x="0" y="0"/>
          <a:chExt cx="0" cy="0"/>
        </a:xfrm>
      </p:grpSpPr>
      <p:sp>
        <p:nvSpPr>
          <p:cNvPr id="4" name="Kombinationstegning 3"/>
          <p:cNvSpPr/>
          <p:nvPr/>
        </p:nvSpPr>
        <p:spPr>
          <a:xfrm>
            <a:off x="0" y="4216400"/>
            <a:ext cx="9144000" cy="2667000"/>
          </a:xfrm>
          <a:custGeom>
            <a:avLst/>
            <a:gdLst>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136900"/>
              <a:gd name="connsiteX1" fmla="*/ 5702300 w 9182100"/>
              <a:gd name="connsiteY1" fmla="*/ 1016000 h 3136900"/>
              <a:gd name="connsiteX2" fmla="*/ 9182100 w 9182100"/>
              <a:gd name="connsiteY2" fmla="*/ 609600 h 3136900"/>
              <a:gd name="connsiteX3" fmla="*/ 9182100 w 9182100"/>
              <a:gd name="connsiteY3" fmla="*/ 3136900 h 3136900"/>
              <a:gd name="connsiteX4" fmla="*/ 0 w 9182100"/>
              <a:gd name="connsiteY4" fmla="*/ 3136900 h 3136900"/>
              <a:gd name="connsiteX5" fmla="*/ 12700 w 9182100"/>
              <a:gd name="connsiteY5" fmla="*/ 0 h 3136900"/>
              <a:gd name="connsiteX0" fmla="*/ 12700 w 9182100"/>
              <a:gd name="connsiteY0" fmla="*/ 0 h 3403600"/>
              <a:gd name="connsiteX1" fmla="*/ 5702300 w 9182100"/>
              <a:gd name="connsiteY1" fmla="*/ 1016000 h 3403600"/>
              <a:gd name="connsiteX2" fmla="*/ 9182100 w 9182100"/>
              <a:gd name="connsiteY2" fmla="*/ 609600 h 3403600"/>
              <a:gd name="connsiteX3" fmla="*/ 9182100 w 9182100"/>
              <a:gd name="connsiteY3" fmla="*/ 3403600 h 3403600"/>
              <a:gd name="connsiteX4" fmla="*/ 0 w 9182100"/>
              <a:gd name="connsiteY4" fmla="*/ 3136900 h 3403600"/>
              <a:gd name="connsiteX5" fmla="*/ 12700 w 9182100"/>
              <a:gd name="connsiteY5" fmla="*/ 0 h 34036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3403600 h 3429000"/>
              <a:gd name="connsiteX4" fmla="*/ 0 w 9182100"/>
              <a:gd name="connsiteY4" fmla="*/ 3429000 h 3429000"/>
              <a:gd name="connsiteX5" fmla="*/ 12700 w 9182100"/>
              <a:gd name="connsiteY5" fmla="*/ 0 h 34290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1714500 h 3429000"/>
              <a:gd name="connsiteX4" fmla="*/ 0 w 9182100"/>
              <a:gd name="connsiteY4" fmla="*/ 3429000 h 3429000"/>
              <a:gd name="connsiteX5" fmla="*/ 12700 w 9182100"/>
              <a:gd name="connsiteY5" fmla="*/ 0 h 3429000"/>
              <a:gd name="connsiteX0" fmla="*/ 12700 w 9182100"/>
              <a:gd name="connsiteY0" fmla="*/ 0 h 3429000"/>
              <a:gd name="connsiteX1" fmla="*/ 5702300 w 9182100"/>
              <a:gd name="connsiteY1" fmla="*/ 1016000 h 3429000"/>
              <a:gd name="connsiteX2" fmla="*/ 9182100 w 9182100"/>
              <a:gd name="connsiteY2" fmla="*/ 609600 h 3429000"/>
              <a:gd name="connsiteX3" fmla="*/ 9182100 w 9182100"/>
              <a:gd name="connsiteY3" fmla="*/ 2654300 h 3429000"/>
              <a:gd name="connsiteX4" fmla="*/ 0 w 9182100"/>
              <a:gd name="connsiteY4" fmla="*/ 3429000 h 3429000"/>
              <a:gd name="connsiteX5" fmla="*/ 12700 w 9182100"/>
              <a:gd name="connsiteY5" fmla="*/ 0 h 3429000"/>
              <a:gd name="connsiteX0" fmla="*/ 12700 w 9182100"/>
              <a:gd name="connsiteY0" fmla="*/ 0 h 2654300"/>
              <a:gd name="connsiteX1" fmla="*/ 5702300 w 9182100"/>
              <a:gd name="connsiteY1" fmla="*/ 1016000 h 2654300"/>
              <a:gd name="connsiteX2" fmla="*/ 9182100 w 9182100"/>
              <a:gd name="connsiteY2" fmla="*/ 609600 h 2654300"/>
              <a:gd name="connsiteX3" fmla="*/ 9182100 w 9182100"/>
              <a:gd name="connsiteY3" fmla="*/ 2654300 h 2654300"/>
              <a:gd name="connsiteX4" fmla="*/ 0 w 9182100"/>
              <a:gd name="connsiteY4" fmla="*/ 1828800 h 2654300"/>
              <a:gd name="connsiteX5" fmla="*/ 12700 w 9182100"/>
              <a:gd name="connsiteY5" fmla="*/ 0 h 2654300"/>
              <a:gd name="connsiteX0" fmla="*/ 12700 w 9182100"/>
              <a:gd name="connsiteY0" fmla="*/ 0 h 2667000"/>
              <a:gd name="connsiteX1" fmla="*/ 5702300 w 9182100"/>
              <a:gd name="connsiteY1" fmla="*/ 1016000 h 2667000"/>
              <a:gd name="connsiteX2" fmla="*/ 9182100 w 9182100"/>
              <a:gd name="connsiteY2" fmla="*/ 609600 h 2667000"/>
              <a:gd name="connsiteX3" fmla="*/ 9182100 w 9182100"/>
              <a:gd name="connsiteY3" fmla="*/ 2654300 h 2667000"/>
              <a:gd name="connsiteX4" fmla="*/ 0 w 9182100"/>
              <a:gd name="connsiteY4" fmla="*/ 2667000 h 2667000"/>
              <a:gd name="connsiteX5" fmla="*/ 12700 w 9182100"/>
              <a:gd name="connsiteY5" fmla="*/ 0 h 2667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82100" h="2667000">
                <a:moveTo>
                  <a:pt x="12700" y="0"/>
                </a:moveTo>
                <a:cubicBezTo>
                  <a:pt x="1909233" y="338667"/>
                  <a:pt x="3894667" y="1011767"/>
                  <a:pt x="5702300" y="1016000"/>
                </a:cubicBezTo>
                <a:cubicBezTo>
                  <a:pt x="7509933" y="1020233"/>
                  <a:pt x="8022167" y="745067"/>
                  <a:pt x="9182100" y="609600"/>
                </a:cubicBezTo>
                <a:lnTo>
                  <a:pt x="9182100" y="2654300"/>
                </a:lnTo>
                <a:lnTo>
                  <a:pt x="0" y="2667000"/>
                </a:lnTo>
                <a:cubicBezTo>
                  <a:pt x="4233" y="1621367"/>
                  <a:pt x="8467" y="1045633"/>
                  <a:pt x="12700" y="0"/>
                </a:cubicBezTo>
                <a:close/>
              </a:path>
            </a:pathLst>
          </a:cu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29699"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chemeClr val="tx2"/>
                </a:solidFill>
              </a:rPr>
              <a:t>Your own footer</a:t>
            </a:r>
          </a:p>
        </p:txBody>
      </p:sp>
      <p:sp>
        <p:nvSpPr>
          <p:cNvPr id="29700"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chemeClr val="tx2"/>
                </a:solidFill>
              </a:rPr>
              <a:t>Your Logo</a:t>
            </a:r>
          </a:p>
        </p:txBody>
      </p:sp>
      <p:sp>
        <p:nvSpPr>
          <p:cNvPr id="29701"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t>Your own sub headline</a:t>
            </a:r>
          </a:p>
          <a:p>
            <a:pPr defTabSz="801688"/>
            <a:endParaRPr lang="en-US" sz="2000"/>
          </a:p>
        </p:txBody>
      </p:sp>
      <p:sp>
        <p:nvSpPr>
          <p:cNvPr id="29702"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t>Templates</a:t>
            </a:r>
          </a:p>
        </p:txBody>
      </p:sp>
      <p:sp>
        <p:nvSpPr>
          <p:cNvPr id="29703" name="Tekstboks 71"/>
          <p:cNvSpPr txBox="1">
            <a:spLocks noChangeArrowheads="1"/>
          </p:cNvSpPr>
          <p:nvPr/>
        </p:nvSpPr>
        <p:spPr bwMode="auto">
          <a:xfrm>
            <a:off x="812800" y="5713413"/>
            <a:ext cx="7505700" cy="600075"/>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 with your own text. This is an example text. Go ahead and replace it with your own text. This is an example text. Go ahead and replace it with your own text. </a:t>
            </a:r>
            <a:endParaRPr lang="da-DK" sz="1100">
              <a:solidFill>
                <a:schemeClr val="tx2"/>
              </a:solidFill>
            </a:endParaRPr>
          </a:p>
          <a:p>
            <a:pPr algn="just"/>
            <a:endParaRPr lang="da-DK" sz="1100">
              <a:solidFill>
                <a:schemeClr val="tx2"/>
              </a:solidFill>
            </a:endParaRPr>
          </a:p>
        </p:txBody>
      </p:sp>
      <p:sp>
        <p:nvSpPr>
          <p:cNvPr id="9" name="Tekstboks 9"/>
          <p:cNvSpPr txBox="1">
            <a:spLocks noChangeArrowheads="1"/>
          </p:cNvSpPr>
          <p:nvPr/>
        </p:nvSpPr>
        <p:spPr bwMode="auto">
          <a:xfrm>
            <a:off x="1155700" y="1771650"/>
            <a:ext cx="6997700" cy="3170238"/>
          </a:xfrm>
          <a:prstGeom prst="rect">
            <a:avLst/>
          </a:prstGeom>
          <a:noFill/>
          <a:ln w="9525">
            <a:noFill/>
            <a:miter lim="800000"/>
            <a:headEnd/>
            <a:tailEnd/>
          </a:ln>
        </p:spPr>
        <p:txBody>
          <a:bodyPr>
            <a:spAutoFit/>
          </a:bodyPr>
          <a:lstStyle/>
          <a:p>
            <a:pPr>
              <a:buFont typeface="Arial" charset="0"/>
              <a:buChar char="•"/>
              <a:defRPr/>
            </a:pPr>
            <a:r>
              <a:rPr lang="da-DK" sz="2000" b="1" dirty="0" err="1">
                <a:solidFill>
                  <a:schemeClr val="accent3">
                    <a:lumMod val="60000"/>
                    <a:lumOff val="40000"/>
                  </a:schemeClr>
                </a:solidFill>
                <a:latin typeface="Arial" pitchFamily="34" charset="0"/>
                <a:ea typeface="ＭＳ Ｐゴシック" pitchFamily="-97" charset="-128"/>
              </a:rPr>
              <a:t>Template</a:t>
            </a:r>
            <a:r>
              <a:rPr lang="da-DK" sz="2000" b="1" dirty="0">
                <a:solidFill>
                  <a:schemeClr val="accent3">
                    <a:lumMod val="60000"/>
                    <a:lumOff val="40000"/>
                  </a:schemeClr>
                </a:solidFill>
                <a:latin typeface="Arial" pitchFamily="34" charset="0"/>
                <a:ea typeface="ＭＳ Ｐゴシック" pitchFamily="-97" charset="-128"/>
              </a:rPr>
              <a:t> </a:t>
            </a:r>
            <a:r>
              <a:rPr lang="da-DK" sz="2000" b="1" dirty="0" err="1">
                <a:solidFill>
                  <a:schemeClr val="accent3">
                    <a:lumMod val="60000"/>
                    <a:lumOff val="40000"/>
                  </a:schemeClr>
                </a:solidFill>
                <a:latin typeface="Arial" pitchFamily="34" charset="0"/>
                <a:ea typeface="ＭＳ Ｐゴシック" pitchFamily="-97" charset="-128"/>
              </a:rPr>
              <a:t>Text</a:t>
            </a:r>
            <a:endParaRPr lang="da-DK" sz="2000" b="1" dirty="0">
              <a:solidFill>
                <a:schemeClr val="accent3">
                  <a:lumMod val="60000"/>
                  <a:lumOff val="40000"/>
                </a:schemeClr>
              </a:solidFill>
              <a:latin typeface="Arial" pitchFamily="34" charset="0"/>
              <a:ea typeface="ＭＳ Ｐゴシック" pitchFamily="-97" charset="-128"/>
            </a:endParaRPr>
          </a:p>
          <a:p>
            <a:pPr lvl="1">
              <a:defRPr/>
            </a:pPr>
            <a:r>
              <a:rPr lang="da-DK" sz="2000" b="1" dirty="0" err="1">
                <a:solidFill>
                  <a:schemeClr val="tx2"/>
                </a:solidFill>
                <a:latin typeface="Arial" pitchFamily="34" charset="0"/>
                <a:ea typeface="ＭＳ Ｐゴシック" pitchFamily="-97" charset="-128"/>
              </a:rPr>
              <a:t>Text</a:t>
            </a:r>
            <a:r>
              <a:rPr lang="da-DK" sz="2000" b="1" dirty="0">
                <a:solidFill>
                  <a:schemeClr val="tx2"/>
                </a:solidFill>
                <a:latin typeface="Arial" pitchFamily="34" charset="0"/>
                <a:ea typeface="ＭＳ Ｐゴシック" pitchFamily="-97" charset="-128"/>
              </a:rPr>
              <a:t> for </a:t>
            </a:r>
            <a:r>
              <a:rPr lang="da-DK" sz="2000" b="1" dirty="0" err="1">
                <a:solidFill>
                  <a:schemeClr val="tx2"/>
                </a:solidFill>
                <a:latin typeface="Arial" pitchFamily="34" charset="0"/>
                <a:ea typeface="ＭＳ Ｐゴシック" pitchFamily="-97" charset="-128"/>
              </a:rPr>
              <a:t>templates</a:t>
            </a:r>
            <a:endParaRPr lang="da-DK" sz="2000" b="1" dirty="0">
              <a:solidFill>
                <a:schemeClr val="tx2"/>
              </a:solidFill>
              <a:latin typeface="Arial" pitchFamily="34" charset="0"/>
              <a:ea typeface="ＭＳ Ｐゴシック" pitchFamily="-97" charset="-128"/>
            </a:endParaRPr>
          </a:p>
          <a:p>
            <a:pPr>
              <a:defRPr/>
            </a:pPr>
            <a:r>
              <a:rPr lang="da-DK" sz="2000" b="1" dirty="0">
                <a:solidFill>
                  <a:schemeClr val="tx2"/>
                </a:solidFill>
                <a:latin typeface="Arial" pitchFamily="34" charset="0"/>
                <a:ea typeface="ＭＳ Ｐゴシック" pitchFamily="-97" charset="-128"/>
              </a:rPr>
              <a:t>		</a:t>
            </a:r>
            <a:r>
              <a:rPr lang="da-DK" sz="2000" b="1" dirty="0" err="1">
                <a:solidFill>
                  <a:schemeClr val="tx2"/>
                </a:solidFill>
                <a:latin typeface="Arial" pitchFamily="34" charset="0"/>
                <a:ea typeface="ＭＳ Ｐゴシック" pitchFamily="-97" charset="-128"/>
              </a:rPr>
              <a:t>-Example</a:t>
            </a:r>
            <a:r>
              <a:rPr lang="da-DK" sz="2000" b="1" dirty="0">
                <a:solidFill>
                  <a:schemeClr val="tx2"/>
                </a:solidFill>
                <a:latin typeface="Arial" pitchFamily="34" charset="0"/>
                <a:ea typeface="ＭＳ Ｐゴシック" pitchFamily="-97" charset="-128"/>
              </a:rPr>
              <a:t> </a:t>
            </a:r>
            <a:r>
              <a:rPr lang="da-DK" sz="2000" b="1" dirty="0" err="1">
                <a:solidFill>
                  <a:schemeClr val="tx2"/>
                </a:solidFill>
                <a:latin typeface="Arial" pitchFamily="34" charset="0"/>
                <a:ea typeface="ＭＳ Ｐゴシック" pitchFamily="-97" charset="-128"/>
              </a:rPr>
              <a:t>text</a:t>
            </a:r>
            <a:r>
              <a:rPr lang="da-DK" sz="2000" b="1" dirty="0">
                <a:solidFill>
                  <a:schemeClr val="tx2"/>
                </a:solidFill>
                <a:latin typeface="Arial" pitchFamily="34" charset="0"/>
                <a:ea typeface="ＭＳ Ｐゴシック" pitchFamily="-97" charset="-128"/>
              </a:rPr>
              <a:t> </a:t>
            </a:r>
          </a:p>
          <a:p>
            <a:pPr lvl="2">
              <a:buFont typeface="Wingdings" pitchFamily="-97" charset="2"/>
              <a:buChar char="ü"/>
              <a:defRPr/>
            </a:pPr>
            <a:r>
              <a:rPr lang="da-DK" sz="2000" dirty="0" err="1">
                <a:solidFill>
                  <a:schemeClr val="tx2"/>
                </a:solidFill>
                <a:latin typeface="Arial" pitchFamily="34" charset="0"/>
                <a:ea typeface="ＭＳ Ｐゴシック" pitchFamily="-97" charset="-128"/>
              </a:rPr>
              <a:t>Text</a:t>
            </a:r>
            <a:endParaRPr lang="da-DK" sz="2000" dirty="0">
              <a:solidFill>
                <a:schemeClr val="tx2"/>
              </a:solidFill>
              <a:latin typeface="Arial" pitchFamily="34" charset="0"/>
              <a:ea typeface="ＭＳ Ｐゴシック" pitchFamily="-97" charset="-128"/>
            </a:endParaRPr>
          </a:p>
          <a:p>
            <a:pPr lvl="2">
              <a:buFont typeface="Wingdings" pitchFamily="-97" charset="2"/>
              <a:buChar char="ü"/>
              <a:defRPr/>
            </a:pPr>
            <a:endParaRPr lang="da-DK" sz="2000" dirty="0">
              <a:solidFill>
                <a:schemeClr val="accent3">
                  <a:lumMod val="60000"/>
                  <a:lumOff val="40000"/>
                </a:schemeClr>
              </a:solidFill>
              <a:latin typeface="Arial" pitchFamily="34" charset="0"/>
              <a:ea typeface="ＭＳ Ｐゴシック" pitchFamily="-97" charset="-128"/>
            </a:endParaRPr>
          </a:p>
          <a:p>
            <a:pPr>
              <a:buFont typeface="Arial" charset="0"/>
              <a:buChar char="•"/>
              <a:defRPr/>
            </a:pPr>
            <a:r>
              <a:rPr lang="da-DK" sz="2000" b="1" dirty="0" err="1">
                <a:solidFill>
                  <a:schemeClr val="accent3">
                    <a:lumMod val="60000"/>
                    <a:lumOff val="40000"/>
                  </a:schemeClr>
                </a:solidFill>
                <a:latin typeface="Arial" pitchFamily="34" charset="0"/>
                <a:ea typeface="ＭＳ Ｐゴシック" pitchFamily="-97" charset="-128"/>
              </a:rPr>
              <a:t>Template</a:t>
            </a:r>
            <a:r>
              <a:rPr lang="da-DK" sz="2000" b="1" dirty="0">
                <a:solidFill>
                  <a:schemeClr val="accent3">
                    <a:lumMod val="60000"/>
                    <a:lumOff val="40000"/>
                  </a:schemeClr>
                </a:solidFill>
                <a:latin typeface="Arial" pitchFamily="34" charset="0"/>
                <a:ea typeface="ＭＳ Ｐゴシック" pitchFamily="-97" charset="-128"/>
              </a:rPr>
              <a:t> </a:t>
            </a:r>
            <a:r>
              <a:rPr lang="da-DK" sz="2000" b="1" dirty="0" err="1">
                <a:solidFill>
                  <a:schemeClr val="accent3">
                    <a:lumMod val="60000"/>
                    <a:lumOff val="40000"/>
                  </a:schemeClr>
                </a:solidFill>
                <a:latin typeface="Arial" pitchFamily="34" charset="0"/>
                <a:ea typeface="ＭＳ Ｐゴシック" pitchFamily="-97" charset="-128"/>
              </a:rPr>
              <a:t>Text</a:t>
            </a:r>
            <a:endParaRPr lang="da-DK" sz="2000" b="1" dirty="0">
              <a:solidFill>
                <a:schemeClr val="accent3">
                  <a:lumMod val="60000"/>
                  <a:lumOff val="40000"/>
                </a:schemeClr>
              </a:solidFill>
              <a:latin typeface="Arial" pitchFamily="34" charset="0"/>
              <a:ea typeface="ＭＳ Ｐゴシック" pitchFamily="-97" charset="-128"/>
            </a:endParaRPr>
          </a:p>
          <a:p>
            <a:pPr lvl="1">
              <a:defRPr/>
            </a:pPr>
            <a:r>
              <a:rPr lang="da-DK" sz="2000" b="1" dirty="0" err="1">
                <a:solidFill>
                  <a:schemeClr val="tx2"/>
                </a:solidFill>
                <a:latin typeface="Arial" pitchFamily="34" charset="0"/>
                <a:ea typeface="ＭＳ Ｐゴシック" pitchFamily="-97" charset="-128"/>
              </a:rPr>
              <a:t>Text</a:t>
            </a:r>
            <a:r>
              <a:rPr lang="da-DK" sz="2000" b="1" dirty="0">
                <a:solidFill>
                  <a:schemeClr val="tx2"/>
                </a:solidFill>
                <a:latin typeface="Arial" pitchFamily="34" charset="0"/>
                <a:ea typeface="ＭＳ Ｐゴシック" pitchFamily="-97" charset="-128"/>
              </a:rPr>
              <a:t> for </a:t>
            </a:r>
            <a:r>
              <a:rPr lang="da-DK" sz="2000" b="1" dirty="0" err="1">
                <a:solidFill>
                  <a:schemeClr val="tx2"/>
                </a:solidFill>
                <a:latin typeface="Arial" pitchFamily="34" charset="0"/>
                <a:ea typeface="ＭＳ Ｐゴシック" pitchFamily="-97" charset="-128"/>
              </a:rPr>
              <a:t>templates</a:t>
            </a:r>
            <a:endParaRPr lang="da-DK" sz="2000" b="1" dirty="0">
              <a:solidFill>
                <a:schemeClr val="tx2"/>
              </a:solidFill>
              <a:latin typeface="Arial" pitchFamily="34" charset="0"/>
              <a:ea typeface="ＭＳ Ｐゴシック" pitchFamily="-97" charset="-128"/>
            </a:endParaRPr>
          </a:p>
          <a:p>
            <a:pPr>
              <a:defRPr/>
            </a:pPr>
            <a:r>
              <a:rPr lang="da-DK" sz="2000" b="1" dirty="0">
                <a:solidFill>
                  <a:schemeClr val="tx2"/>
                </a:solidFill>
                <a:latin typeface="Arial" pitchFamily="34" charset="0"/>
                <a:ea typeface="ＭＳ Ｐゴシック" pitchFamily="-97" charset="-128"/>
              </a:rPr>
              <a:t>		</a:t>
            </a:r>
            <a:r>
              <a:rPr lang="da-DK" sz="2000" b="1" dirty="0" err="1">
                <a:solidFill>
                  <a:schemeClr val="tx2"/>
                </a:solidFill>
                <a:latin typeface="Arial" pitchFamily="34" charset="0"/>
                <a:ea typeface="ＭＳ Ｐゴシック" pitchFamily="-97" charset="-128"/>
              </a:rPr>
              <a:t>-Example</a:t>
            </a:r>
            <a:r>
              <a:rPr lang="da-DK" sz="2000" b="1" dirty="0">
                <a:solidFill>
                  <a:schemeClr val="tx2"/>
                </a:solidFill>
                <a:latin typeface="Arial" pitchFamily="34" charset="0"/>
                <a:ea typeface="ＭＳ Ｐゴシック" pitchFamily="-97" charset="-128"/>
              </a:rPr>
              <a:t> </a:t>
            </a:r>
            <a:r>
              <a:rPr lang="da-DK" sz="2000" b="1" dirty="0" err="1">
                <a:solidFill>
                  <a:schemeClr val="tx2"/>
                </a:solidFill>
                <a:latin typeface="Arial" pitchFamily="34" charset="0"/>
                <a:ea typeface="ＭＳ Ｐゴシック" pitchFamily="-97" charset="-128"/>
              </a:rPr>
              <a:t>text</a:t>
            </a:r>
            <a:r>
              <a:rPr lang="da-DK" sz="2000" b="1" dirty="0">
                <a:solidFill>
                  <a:schemeClr val="tx2"/>
                </a:solidFill>
                <a:latin typeface="Arial" pitchFamily="34" charset="0"/>
                <a:ea typeface="ＭＳ Ｐゴシック" pitchFamily="-97" charset="-128"/>
              </a:rPr>
              <a:t> </a:t>
            </a:r>
          </a:p>
          <a:p>
            <a:pPr lvl="2">
              <a:buFont typeface="Wingdings" pitchFamily="-97" charset="2"/>
              <a:buChar char="ü"/>
              <a:defRPr/>
            </a:pPr>
            <a:r>
              <a:rPr lang="da-DK" sz="2000" dirty="0" err="1">
                <a:solidFill>
                  <a:schemeClr val="tx2"/>
                </a:solidFill>
                <a:latin typeface="Arial" pitchFamily="34" charset="0"/>
                <a:ea typeface="ＭＳ Ｐゴシック" pitchFamily="-97" charset="-128"/>
              </a:rPr>
              <a:t>text</a:t>
            </a:r>
            <a:endParaRPr lang="da-DK" sz="2000" dirty="0">
              <a:solidFill>
                <a:schemeClr val="tx2"/>
              </a:solidFill>
              <a:latin typeface="Arial" pitchFamily="34" charset="0"/>
              <a:ea typeface="ＭＳ Ｐゴシック" pitchFamily="-97" charset="-128"/>
            </a:endParaRPr>
          </a:p>
          <a:p>
            <a:pPr lvl="2">
              <a:buFont typeface="Wingdings" pitchFamily="-97" charset="2"/>
              <a:buChar char="ü"/>
              <a:defRPr/>
            </a:pPr>
            <a:endParaRPr lang="da-DK" sz="2000" dirty="0">
              <a:solidFill>
                <a:schemeClr val="tx2"/>
              </a:solidFill>
              <a:latin typeface="Arial" pitchFamily="34" charset="0"/>
              <a:ea typeface="ＭＳ Ｐゴシック" pitchFamily="-97" charset="-12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22"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rgbClr val="171717"/>
                </a:solidFill>
              </a:rPr>
              <a:t>Your own sub headline</a:t>
            </a:r>
          </a:p>
          <a:p>
            <a:pPr defTabSz="801688"/>
            <a:endParaRPr lang="en-US" sz="2000">
              <a:solidFill>
                <a:srgbClr val="171717"/>
              </a:solidFill>
            </a:endParaRPr>
          </a:p>
        </p:txBody>
      </p:sp>
      <p:sp>
        <p:nvSpPr>
          <p:cNvPr id="30723"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rgbClr val="171717"/>
                </a:solidFill>
              </a:rPr>
              <a:t>Templates</a:t>
            </a:r>
          </a:p>
        </p:txBody>
      </p:sp>
      <p:sp>
        <p:nvSpPr>
          <p:cNvPr id="30724"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0725"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64" name="Rektangel 63"/>
          <p:cNvSpPr>
            <a:spLocks noChangeArrowheads="1"/>
          </p:cNvSpPr>
          <p:nvPr/>
        </p:nvSpPr>
        <p:spPr bwMode="auto">
          <a:xfrm>
            <a:off x="914400" y="2057400"/>
            <a:ext cx="7366000" cy="306388"/>
          </a:xfrm>
          <a:prstGeom prst="rect">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65" name="Rektangel 64"/>
          <p:cNvSpPr>
            <a:spLocks noChangeArrowheads="1"/>
          </p:cNvSpPr>
          <p:nvPr/>
        </p:nvSpPr>
        <p:spPr bwMode="auto">
          <a:xfrm>
            <a:off x="914400" y="2425700"/>
            <a:ext cx="7364413" cy="762000"/>
          </a:xfrm>
          <a:prstGeom prst="rect">
            <a:avLst/>
          </a:prstGeom>
          <a:gradFill rotWithShape="1">
            <a:gsLst>
              <a:gs pos="0">
                <a:srgbClr val="E6E6E6"/>
              </a:gs>
              <a:gs pos="41000">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0510" name="Tekstboks 72"/>
          <p:cNvSpPr txBox="1">
            <a:spLocks noChangeArrowheads="1"/>
          </p:cNvSpPr>
          <p:nvPr/>
        </p:nvSpPr>
        <p:spPr bwMode="auto">
          <a:xfrm>
            <a:off x="1435100" y="2525713"/>
            <a:ext cx="6667500" cy="600075"/>
          </a:xfrm>
          <a:prstGeom prst="rect">
            <a:avLst/>
          </a:prstGeom>
          <a:noFill/>
          <a:ln w="9525">
            <a:noFill/>
            <a:miter lim="800000"/>
            <a:headEnd/>
            <a:tailEnd/>
          </a:ln>
        </p:spPr>
        <p:txBody>
          <a:bodyPr>
            <a:spAutoFit/>
          </a:bodyPr>
          <a:lstStyle/>
          <a:p>
            <a:pPr algn="just">
              <a:defRPr/>
            </a:pPr>
            <a:r>
              <a:rPr lang="en-US" sz="1100" dirty="0">
                <a:solidFill>
                  <a:schemeClr val="tx2">
                    <a:lumMod val="50000"/>
                  </a:schemeClr>
                </a:solidFill>
                <a:latin typeface="Arial" pitchFamily="34" charset="0"/>
                <a:ea typeface="ＭＳ Ｐゴシック" pitchFamily="-97" charset="-128"/>
              </a:rPr>
              <a:t>This is an example text. Go ahead and replace it with your own text. </a:t>
            </a:r>
            <a:r>
              <a:rPr lang="da-DK" sz="1100" dirty="0">
                <a:solidFill>
                  <a:schemeClr val="tx2">
                    <a:lumMod val="50000"/>
                  </a:schemeClr>
                </a:solidFill>
                <a:latin typeface="Arial" pitchFamily="34" charset="0"/>
                <a:ea typeface="ＭＳ Ｐゴシック" pitchFamily="-97" charset="-128"/>
              </a:rPr>
              <a:t>t</a:t>
            </a:r>
            <a:r>
              <a:rPr lang="en-US" sz="1100" dirty="0">
                <a:solidFill>
                  <a:schemeClr val="tx2">
                    <a:lumMod val="50000"/>
                  </a:schemeClr>
                </a:solidFill>
                <a:latin typeface="Arial" pitchFamily="34" charset="0"/>
                <a:ea typeface="ＭＳ Ｐゴシック" pitchFamily="-97" charset="-128"/>
              </a:rPr>
              <a:t>This is an example text. Go ahead and replace it with your own text. This is an example text. Go ahead and replace it with your own text. </a:t>
            </a:r>
            <a:endParaRPr lang="da-DK" sz="1100" dirty="0">
              <a:solidFill>
                <a:schemeClr val="tx2">
                  <a:lumMod val="50000"/>
                </a:schemeClr>
              </a:solidFill>
              <a:latin typeface="Arial" pitchFamily="34" charset="0"/>
              <a:ea typeface="ＭＳ Ｐゴシック" pitchFamily="-97" charset="-128"/>
            </a:endParaRPr>
          </a:p>
          <a:p>
            <a:pPr algn="just">
              <a:defRPr/>
            </a:pPr>
            <a:endParaRPr lang="da-DK" sz="1100" dirty="0">
              <a:solidFill>
                <a:schemeClr val="tx2">
                  <a:lumMod val="50000"/>
                </a:schemeClr>
              </a:solidFill>
              <a:latin typeface="Arial" pitchFamily="34" charset="0"/>
              <a:ea typeface="ＭＳ Ｐゴシック" pitchFamily="-97" charset="-128"/>
            </a:endParaRPr>
          </a:p>
        </p:txBody>
      </p:sp>
      <p:sp>
        <p:nvSpPr>
          <p:cNvPr id="30729" name="Rectangle 5"/>
          <p:cNvSpPr txBox="1">
            <a:spLocks noChangeArrowheads="1"/>
          </p:cNvSpPr>
          <p:nvPr/>
        </p:nvSpPr>
        <p:spPr bwMode="gray">
          <a:xfrm>
            <a:off x="1001713" y="2090738"/>
            <a:ext cx="2673350" cy="223837"/>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sp>
        <p:nvSpPr>
          <p:cNvPr id="33" name="Rektangel 32"/>
          <p:cNvSpPr>
            <a:spLocks noChangeArrowheads="1"/>
          </p:cNvSpPr>
          <p:nvPr/>
        </p:nvSpPr>
        <p:spPr bwMode="auto">
          <a:xfrm>
            <a:off x="927100" y="3327400"/>
            <a:ext cx="7340600" cy="280988"/>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52" name="Rektangel 51"/>
          <p:cNvSpPr>
            <a:spLocks noChangeArrowheads="1"/>
          </p:cNvSpPr>
          <p:nvPr/>
        </p:nvSpPr>
        <p:spPr bwMode="auto">
          <a:xfrm>
            <a:off x="927100" y="3683000"/>
            <a:ext cx="7340600" cy="749300"/>
          </a:xfrm>
          <a:prstGeom prst="rect">
            <a:avLst/>
          </a:prstGeom>
          <a:gradFill rotWithShape="1">
            <a:gsLst>
              <a:gs pos="0">
                <a:srgbClr val="E6E6E6"/>
              </a:gs>
              <a:gs pos="49001">
                <a:srgbClr val="FFFFFF"/>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30732" name="Tekstboks 68"/>
          <p:cNvSpPr txBox="1">
            <a:spLocks noChangeArrowheads="1"/>
          </p:cNvSpPr>
          <p:nvPr/>
        </p:nvSpPr>
        <p:spPr bwMode="auto">
          <a:xfrm>
            <a:off x="1473200" y="3783013"/>
            <a:ext cx="6604000" cy="600075"/>
          </a:xfrm>
          <a:prstGeom prst="rect">
            <a:avLst/>
          </a:prstGeom>
          <a:noFill/>
          <a:ln w="9525">
            <a:noFill/>
            <a:miter lim="800000"/>
            <a:headEnd/>
            <a:tailEnd/>
          </a:ln>
        </p:spPr>
        <p:txBody>
          <a:bodyPr>
            <a:spAutoFit/>
          </a:bodyPr>
          <a:lstStyle/>
          <a:p>
            <a:pPr algn="just"/>
            <a:r>
              <a:rPr lang="en-US" sz="1100">
                <a:solidFill>
                  <a:srgbClr val="171717"/>
                </a:solidFill>
              </a:rPr>
              <a:t>This is an example text. Go ahead and replace it with your own text. This is an example text. Go ahead and replace it with your own text. This is an example text. Go ahead and replace it with your own text. </a:t>
            </a:r>
            <a:endParaRPr lang="da-DK" sz="1100">
              <a:solidFill>
                <a:srgbClr val="171717"/>
              </a:solidFill>
            </a:endParaRPr>
          </a:p>
          <a:p>
            <a:pPr algn="just"/>
            <a:endParaRPr lang="da-DK" sz="1100">
              <a:solidFill>
                <a:srgbClr val="171717"/>
              </a:solidFill>
            </a:endParaRPr>
          </a:p>
        </p:txBody>
      </p:sp>
      <p:sp>
        <p:nvSpPr>
          <p:cNvPr id="30733" name="Rectangle 5"/>
          <p:cNvSpPr txBox="1">
            <a:spLocks noChangeArrowheads="1"/>
          </p:cNvSpPr>
          <p:nvPr/>
        </p:nvSpPr>
        <p:spPr bwMode="gray">
          <a:xfrm>
            <a:off x="1039813" y="3332163"/>
            <a:ext cx="2673350" cy="223837"/>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rPr>
              <a:t>Templates</a:t>
            </a:r>
          </a:p>
        </p:txBody>
      </p:sp>
      <p:sp>
        <p:nvSpPr>
          <p:cNvPr id="31" name="Rektangel 30"/>
          <p:cNvSpPr>
            <a:spLocks noChangeArrowheads="1"/>
          </p:cNvSpPr>
          <p:nvPr/>
        </p:nvSpPr>
        <p:spPr bwMode="auto">
          <a:xfrm>
            <a:off x="927100" y="4572000"/>
            <a:ext cx="7340600" cy="280988"/>
          </a:xfrm>
          <a:prstGeom prst="rect">
            <a:avLst/>
          </a:prstGeom>
          <a:gradFill rotWithShape="1">
            <a:gsLst>
              <a:gs pos="0">
                <a:srgbClr val="FFFFFF"/>
              </a:gs>
              <a:gs pos="999">
                <a:srgbClr val="FFFFFF"/>
              </a:gs>
              <a:gs pos="100000">
                <a:schemeClr val="bg2"/>
              </a:gs>
            </a:gsLst>
            <a:lin ang="5400000"/>
          </a:gradFill>
          <a:ln w="9525">
            <a:solidFill>
              <a:schemeClr val="bg2"/>
            </a:solid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2" name="Rektangel 31"/>
          <p:cNvSpPr>
            <a:spLocks noChangeArrowheads="1"/>
          </p:cNvSpPr>
          <p:nvPr/>
        </p:nvSpPr>
        <p:spPr bwMode="auto">
          <a:xfrm>
            <a:off x="927100" y="4927600"/>
            <a:ext cx="7340600" cy="749300"/>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29" name="Rektangel 28"/>
          <p:cNvSpPr>
            <a:spLocks noChangeArrowheads="1"/>
          </p:cNvSpPr>
          <p:nvPr/>
        </p:nvSpPr>
        <p:spPr bwMode="auto">
          <a:xfrm>
            <a:off x="1041400" y="5099050"/>
            <a:ext cx="344488" cy="346075"/>
          </a:xfrm>
          <a:prstGeom prst="rect">
            <a:avLst/>
          </a:prstGeom>
          <a:gradFill rotWithShape="1">
            <a:gsLst>
              <a:gs pos="0">
                <a:schemeClr val="tx1"/>
              </a:gs>
              <a:gs pos="100000">
                <a:schemeClr val="bg2"/>
              </a:gs>
            </a:gsLst>
            <a:lin ang="16200000"/>
          </a:gradFill>
          <a:ln w="9525">
            <a:solidFill>
              <a:schemeClr val="accent4">
                <a:lumMod val="75000"/>
              </a:schemeClr>
            </a:solid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0737" name="Tekstboks 26"/>
          <p:cNvSpPr txBox="1">
            <a:spLocks noChangeArrowheads="1"/>
          </p:cNvSpPr>
          <p:nvPr/>
        </p:nvSpPr>
        <p:spPr bwMode="auto">
          <a:xfrm>
            <a:off x="1473200" y="5027613"/>
            <a:ext cx="6604000" cy="600075"/>
          </a:xfrm>
          <a:prstGeom prst="rect">
            <a:avLst/>
          </a:prstGeom>
          <a:noFill/>
          <a:ln w="9525">
            <a:noFill/>
            <a:miter lim="800000"/>
            <a:headEnd/>
            <a:tailEnd/>
          </a:ln>
        </p:spPr>
        <p:txBody>
          <a:bodyPr>
            <a:spAutoFit/>
          </a:bodyPr>
          <a:lstStyle/>
          <a:p>
            <a:pPr algn="just"/>
            <a:r>
              <a:rPr lang="en-US" sz="1100">
                <a:solidFill>
                  <a:schemeClr val="bg2"/>
                </a:solidFill>
              </a:rPr>
              <a:t>This is an example text. Go ahead and replace it with your own text. </a:t>
            </a:r>
            <a:r>
              <a:rPr lang="da-DK" sz="1100">
                <a:solidFill>
                  <a:schemeClr val="bg2"/>
                </a:solidFill>
              </a:rPr>
              <a:t>t</a:t>
            </a:r>
            <a:r>
              <a:rPr lang="en-US" sz="1100">
                <a:solidFill>
                  <a:schemeClr val="bg2"/>
                </a:solidFill>
              </a:rPr>
              <a:t>This is an example text. Go ahead and replace it with your own text. This is an example text. Go ahead and replace it with your own text. </a:t>
            </a:r>
            <a:endParaRPr lang="da-DK" sz="1100">
              <a:solidFill>
                <a:schemeClr val="bg2"/>
              </a:solidFill>
            </a:endParaRPr>
          </a:p>
          <a:p>
            <a:pPr algn="just"/>
            <a:endParaRPr lang="da-DK" sz="1100">
              <a:solidFill>
                <a:schemeClr val="bg2"/>
              </a:solidFill>
            </a:endParaRPr>
          </a:p>
        </p:txBody>
      </p:sp>
      <p:sp>
        <p:nvSpPr>
          <p:cNvPr id="20493" name="Rectangle 5"/>
          <p:cNvSpPr txBox="1">
            <a:spLocks noChangeArrowheads="1"/>
          </p:cNvSpPr>
          <p:nvPr/>
        </p:nvSpPr>
        <p:spPr bwMode="gray">
          <a:xfrm>
            <a:off x="1039813" y="4592638"/>
            <a:ext cx="2673350" cy="223837"/>
          </a:xfrm>
          <a:prstGeom prst="rect">
            <a:avLst/>
          </a:prstGeom>
          <a:noFill/>
          <a:ln w="9525">
            <a:noFill/>
            <a:miter lim="800000"/>
            <a:headEnd/>
            <a:tailEnd/>
          </a:ln>
        </p:spPr>
        <p:txBody>
          <a:bodyPr lIns="0" rIns="0" anchor="ctr"/>
          <a:lstStyle/>
          <a:p>
            <a:pPr defTabSz="914400" eaLnBrk="0" hangingPunct="0">
              <a:lnSpc>
                <a:spcPct val="95000"/>
              </a:lnSpc>
              <a:defRPr/>
            </a:pPr>
            <a:r>
              <a:rPr lang="en-US" sz="1200" b="1" dirty="0">
                <a:solidFill>
                  <a:schemeClr val="bg2">
                    <a:lumMod val="10000"/>
                  </a:schemeClr>
                </a:solidFill>
                <a:latin typeface="Arial" pitchFamily="34" charset="0"/>
                <a:ea typeface="ＭＳ Ｐゴシック" pitchFamily="-97" charset="-128"/>
              </a:rPr>
              <a:t>Templates</a:t>
            </a:r>
          </a:p>
        </p:txBody>
      </p:sp>
      <p:sp>
        <p:nvSpPr>
          <p:cNvPr id="53" name="Rektangel 52"/>
          <p:cNvSpPr>
            <a:spLocks noChangeArrowheads="1"/>
          </p:cNvSpPr>
          <p:nvPr/>
        </p:nvSpPr>
        <p:spPr bwMode="auto">
          <a:xfrm>
            <a:off x="1035050" y="2579688"/>
            <a:ext cx="344488" cy="346075"/>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50" name="Rektangel 49"/>
          <p:cNvSpPr>
            <a:spLocks noChangeArrowheads="1"/>
          </p:cNvSpPr>
          <p:nvPr/>
        </p:nvSpPr>
        <p:spPr bwMode="auto">
          <a:xfrm>
            <a:off x="1033463" y="3863975"/>
            <a:ext cx="344487" cy="346075"/>
          </a:xfrm>
          <a:prstGeom prst="rect">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69" name="Tekstboks 68"/>
          <p:cNvSpPr txBox="1">
            <a:spLocks noChangeArrowheads="1"/>
          </p:cNvSpPr>
          <p:nvPr/>
        </p:nvSpPr>
        <p:spPr bwMode="auto">
          <a:xfrm>
            <a:off x="1047750" y="2589213"/>
            <a:ext cx="322263" cy="277812"/>
          </a:xfrm>
          <a:prstGeom prst="rect">
            <a:avLst/>
          </a:prstGeom>
          <a:noFill/>
          <a:ln w="25400" cap="flat" cmpd="sng" algn="ctr">
            <a:noFill/>
            <a:prstDash val="solid"/>
          </a:ln>
          <a:effectLst/>
        </p:spPr>
        <p:txBody>
          <a:bodyPr anchor="ctr"/>
          <a:lstStyle/>
          <a:p>
            <a:pPr algn="ctr" defTabSz="914400" fontAlgn="auto">
              <a:spcBef>
                <a:spcPts val="0"/>
              </a:spcBef>
              <a:spcAft>
                <a:spcPts val="0"/>
              </a:spcAft>
              <a:defRPr/>
            </a:pPr>
            <a:r>
              <a:rPr lang="da-DK" sz="1200" kern="0" noProof="1">
                <a:solidFill>
                  <a:sysClr val="window" lastClr="FFFFFF"/>
                </a:solidFill>
                <a:latin typeface="Arial" pitchFamily="34" charset="0"/>
                <a:ea typeface="ＭＳ Ｐゴシック" pitchFamily="-97" charset="-128"/>
              </a:rPr>
              <a:t>1</a:t>
            </a:r>
          </a:p>
        </p:txBody>
      </p:sp>
      <p:sp>
        <p:nvSpPr>
          <p:cNvPr id="70" name="Tekstboks 69"/>
          <p:cNvSpPr txBox="1">
            <a:spLocks noChangeArrowheads="1"/>
          </p:cNvSpPr>
          <p:nvPr/>
        </p:nvSpPr>
        <p:spPr bwMode="auto">
          <a:xfrm>
            <a:off x="1047750" y="3900488"/>
            <a:ext cx="322263" cy="277812"/>
          </a:xfrm>
          <a:prstGeom prst="rect">
            <a:avLst/>
          </a:prstGeom>
          <a:noFill/>
          <a:ln w="25400" cap="flat" cmpd="sng" algn="ctr">
            <a:noFill/>
            <a:prstDash val="solid"/>
          </a:ln>
          <a:effectLst/>
        </p:spPr>
        <p:txBody>
          <a:bodyPr anchor="ctr"/>
          <a:lstStyle/>
          <a:p>
            <a:pPr algn="ctr" defTabSz="914400" fontAlgn="auto">
              <a:spcBef>
                <a:spcPts val="0"/>
              </a:spcBef>
              <a:spcAft>
                <a:spcPts val="0"/>
              </a:spcAft>
              <a:defRPr/>
            </a:pPr>
            <a:r>
              <a:rPr lang="da-DK" sz="1200" kern="0" noProof="1">
                <a:solidFill>
                  <a:sysClr val="window" lastClr="FFFFFF"/>
                </a:solidFill>
                <a:latin typeface="Arial" pitchFamily="34" charset="0"/>
                <a:ea typeface="ＭＳ Ｐゴシック" pitchFamily="-97" charset="-128"/>
              </a:rPr>
              <a:t>2</a:t>
            </a:r>
          </a:p>
        </p:txBody>
      </p:sp>
      <p:sp>
        <p:nvSpPr>
          <p:cNvPr id="73" name="Tekstboks 72"/>
          <p:cNvSpPr txBox="1">
            <a:spLocks noChangeArrowheads="1"/>
          </p:cNvSpPr>
          <p:nvPr/>
        </p:nvSpPr>
        <p:spPr bwMode="auto">
          <a:xfrm>
            <a:off x="1055688" y="5135563"/>
            <a:ext cx="322262" cy="277812"/>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solidFill>
                  <a:srgbClr val="171717"/>
                </a:solidFill>
                <a:latin typeface="Arial" pitchFamily="34" charset="0"/>
                <a:ea typeface="ＭＳ Ｐゴシック" pitchFamily="-97" charset="-128"/>
              </a:rPr>
              <a:t>3</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1746"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1747"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31748" name="Titel 2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en-US" smtClean="0">
              <a:latin typeface="Arial" charset="0"/>
              <a:ea typeface="ＭＳ Ｐゴシック" charset="-128"/>
            </a:endParaRPr>
          </a:p>
        </p:txBody>
      </p:sp>
      <p:sp>
        <p:nvSpPr>
          <p:cNvPr id="31749" name="Pladsholder til indhold 2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en-US" smtClean="0">
              <a:latin typeface="Arial" charset="0"/>
              <a:ea typeface="ＭＳ Ｐゴシック" charset="-128"/>
            </a:endParaRPr>
          </a:p>
        </p:txBody>
      </p:sp>
      <p:sp>
        <p:nvSpPr>
          <p:cNvPr id="31750" name="Pladsholder til tekst 23"/>
          <p:cNvSpPr>
            <a:spLocks noGrp="1"/>
          </p:cNvSpPr>
          <p:nvPr>
            <p:ph type="body" idx="13"/>
          </p:nvPr>
        </p:nvSpPr>
        <p:spPr bwMode="auto">
          <a:xfrm>
            <a:off x="177800" y="1130300"/>
            <a:ext cx="6489700" cy="358775"/>
          </a:xfrm>
          <a:noFill/>
          <a:ln>
            <a:miter lim="800000"/>
            <a:headEnd/>
            <a:tailEnd/>
          </a:ln>
        </p:spPr>
        <p:txBody>
          <a:bodyPr vert="horz" wrap="square" lIns="91440" tIns="45720" rIns="91440" bIns="45720" numCol="1" anchorCtr="0" compatLnSpc="1">
            <a:prstTxWarp prst="textNoShape">
              <a:avLst/>
            </a:prstTxWarp>
          </a:bodyPr>
          <a:lstStyle/>
          <a:p>
            <a:pPr eaLnBrk="1" hangingPunct="1"/>
            <a:endParaRPr lang="en-US" smtClean="0">
              <a:latin typeface="Arial" charset="0"/>
              <a:ea typeface="ＭＳ Ｐゴシック" charset="-12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32770" name="Gruppe 19"/>
          <p:cNvGrpSpPr>
            <a:grpSpLocks/>
          </p:cNvGrpSpPr>
          <p:nvPr/>
        </p:nvGrpSpPr>
        <p:grpSpPr bwMode="auto">
          <a:xfrm>
            <a:off x="3151188" y="2147888"/>
            <a:ext cx="4260850" cy="3770312"/>
            <a:chOff x="3151188" y="2147888"/>
            <a:chExt cx="4260850" cy="3770312"/>
          </a:xfrm>
        </p:grpSpPr>
        <p:sp>
          <p:nvSpPr>
            <p:cNvPr id="28" name="Rektangel 27"/>
            <p:cNvSpPr>
              <a:spLocks noChangeArrowheads="1"/>
            </p:cNvSpPr>
            <p:nvPr/>
          </p:nvSpPr>
          <p:spPr bwMode="auto">
            <a:xfrm>
              <a:off x="3151188" y="2147888"/>
              <a:ext cx="4260850" cy="3770312"/>
            </a:xfrm>
            <a:prstGeom prst="rect">
              <a:avLst/>
            </a:prstGeom>
            <a:gradFill flip="none" rotWithShape="1">
              <a:gsLst>
                <a:gs pos="0">
                  <a:srgbClr val="CFCFCF"/>
                </a:gs>
                <a:gs pos="50000">
                  <a:srgbClr val="D5D5D5"/>
                </a:gs>
                <a:gs pos="100000">
                  <a:srgbClr val="C4C4C4"/>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kern="0" noProof="1">
                <a:solidFill>
                  <a:sysClr val="window" lastClr="FFFFFF"/>
                </a:solidFill>
                <a:latin typeface="Arial" pitchFamily="34" charset="0"/>
                <a:ea typeface="ＭＳ Ｐゴシック" pitchFamily="-97" charset="-128"/>
              </a:endParaRPr>
            </a:p>
          </p:txBody>
        </p:sp>
        <p:sp>
          <p:nvSpPr>
            <p:cNvPr id="19" name="Rektangel 18"/>
            <p:cNvSpPr/>
            <p:nvPr/>
          </p:nvSpPr>
          <p:spPr>
            <a:xfrm>
              <a:off x="3276600" y="2270125"/>
              <a:ext cx="3962400" cy="2470150"/>
            </a:xfrm>
            <a:prstGeom prst="rect">
              <a:avLst/>
            </a:prstGeom>
            <a:blipFill>
              <a:blip r:embed="rId2" cstate="print"/>
              <a:stretch>
                <a:fillRect/>
              </a:stretch>
            </a:bli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grpSp>
      <p:sp>
        <p:nvSpPr>
          <p:cNvPr id="32771"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2772"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32773" name="Rectangle 4"/>
          <p:cNvSpPr>
            <a:spLocks noChangeArrowheads="1"/>
          </p:cNvSpPr>
          <p:nvPr/>
        </p:nvSpPr>
        <p:spPr bwMode="gray">
          <a:xfrm>
            <a:off x="2146300" y="1355725"/>
            <a:ext cx="4852988" cy="358775"/>
          </a:xfrm>
          <a:prstGeom prst="rect">
            <a:avLst/>
          </a:prstGeom>
          <a:noFill/>
          <a:ln w="9525">
            <a:noFill/>
            <a:miter lim="800000"/>
            <a:headEnd/>
            <a:tailEnd/>
          </a:ln>
        </p:spPr>
        <p:txBody>
          <a:bodyPr lIns="0" tIns="0" rIns="0" bIns="0" anchor="ctr"/>
          <a:lstStyle/>
          <a:p>
            <a:pPr algn="ctr" defTabSz="801688"/>
            <a:r>
              <a:rPr lang="en-US" sz="2000">
                <a:solidFill>
                  <a:srgbClr val="171717"/>
                </a:solidFill>
              </a:rPr>
              <a:t>Your own sub headline</a:t>
            </a:r>
          </a:p>
          <a:p>
            <a:pPr algn="ctr" defTabSz="801688"/>
            <a:endParaRPr lang="en-US" sz="2000">
              <a:solidFill>
                <a:srgbClr val="171717"/>
              </a:solidFill>
            </a:endParaRPr>
          </a:p>
        </p:txBody>
      </p:sp>
      <p:sp>
        <p:nvSpPr>
          <p:cNvPr id="32774" name="Rectangle 5"/>
          <p:cNvSpPr txBox="1">
            <a:spLocks noChangeArrowheads="1"/>
          </p:cNvSpPr>
          <p:nvPr/>
        </p:nvSpPr>
        <p:spPr bwMode="gray">
          <a:xfrm>
            <a:off x="3235325" y="779463"/>
            <a:ext cx="2673350" cy="600075"/>
          </a:xfrm>
          <a:prstGeom prst="rect">
            <a:avLst/>
          </a:prstGeom>
          <a:noFill/>
          <a:ln w="9525">
            <a:noFill/>
            <a:miter lim="800000"/>
            <a:headEnd/>
            <a:tailEnd/>
          </a:ln>
        </p:spPr>
        <p:txBody>
          <a:bodyPr lIns="0" rIns="0" anchor="ctr"/>
          <a:lstStyle/>
          <a:p>
            <a:pPr algn="ctr" defTabSz="914400" eaLnBrk="0" hangingPunct="0">
              <a:lnSpc>
                <a:spcPct val="95000"/>
              </a:lnSpc>
            </a:pPr>
            <a:r>
              <a:rPr lang="en-US" sz="3000" b="1">
                <a:solidFill>
                  <a:srgbClr val="171717"/>
                </a:solidFill>
              </a:rPr>
              <a:t>Templates</a:t>
            </a:r>
          </a:p>
        </p:txBody>
      </p:sp>
      <p:sp>
        <p:nvSpPr>
          <p:cNvPr id="30" name="Højrepil 29"/>
          <p:cNvSpPr/>
          <p:nvPr/>
        </p:nvSpPr>
        <p:spPr bwMode="auto">
          <a:xfrm>
            <a:off x="3043132" y="5111610"/>
            <a:ext cx="486018" cy="353572"/>
          </a:xfrm>
          <a:prstGeom prst="rightArrow">
            <a:avLst>
              <a:gd name="adj1" fmla="val 50000"/>
              <a:gd name="adj2" fmla="val 82469"/>
            </a:avLst>
          </a:prstGeom>
          <a:gradFill flip="none" rotWithShape="1">
            <a:gsLst>
              <a:gs pos="100000">
                <a:schemeClr val="bg2"/>
              </a:gs>
              <a:gs pos="0">
                <a:schemeClr val="tx1"/>
              </a:gs>
            </a:gsLst>
            <a:lin ang="0" scaled="0"/>
            <a:tileRect/>
          </a:gradFill>
          <a:ln w="6350">
            <a:solidFill>
              <a:schemeClr val="bg2">
                <a:lumMod val="50000"/>
              </a:schemeClr>
            </a:solidFill>
          </a:ln>
          <a:effectLst>
            <a:outerShdw blurRad="50800" dist="38100" dir="2700000" algn="tl" rotWithShape="0">
              <a:prstClr val="black">
                <a:alpha val="40000"/>
              </a:prstClr>
            </a:outerShdw>
          </a:effectLst>
          <a:scene3d>
            <a:camera prst="orthographicFront"/>
            <a:lightRig rig="threePt" dir="t"/>
          </a:scene3d>
          <a:sp3d prstMaterial="matte">
            <a:contourClr>
              <a:schemeClr val="accent6"/>
            </a:contourClr>
          </a:sp3d>
        </p:spPr>
        <p:style>
          <a:lnRef idx="1">
            <a:schemeClr val="accent1"/>
          </a:lnRef>
          <a:fillRef idx="3">
            <a:schemeClr val="accent1"/>
          </a:fillRef>
          <a:effectRef idx="2">
            <a:schemeClr val="accent1"/>
          </a:effectRef>
          <a:fontRef idx="minor">
            <a:schemeClr val="lt1"/>
          </a:fontRef>
        </p:style>
        <p:txBody>
          <a:bodyPr anchor="ctr"/>
          <a:lstStyle/>
          <a:p>
            <a:pPr algn="ctr">
              <a:defRPr/>
            </a:pPr>
            <a:r>
              <a:rPr lang="da-DK" sz="1200" dirty="0">
                <a:solidFill>
                  <a:srgbClr val="FFFFFF"/>
                </a:solidFill>
                <a:latin typeface="Arial" pitchFamily="34" charset="0"/>
                <a:ea typeface="ＭＳ Ｐゴシック" pitchFamily="-97" charset="-128"/>
              </a:rPr>
              <a:t> </a:t>
            </a:r>
          </a:p>
        </p:txBody>
      </p:sp>
      <p:sp>
        <p:nvSpPr>
          <p:cNvPr id="22540" name="Tekstboks 30"/>
          <p:cNvSpPr txBox="1">
            <a:spLocks noChangeArrowheads="1"/>
          </p:cNvSpPr>
          <p:nvPr/>
        </p:nvSpPr>
        <p:spPr bwMode="auto">
          <a:xfrm>
            <a:off x="3581400" y="4875213"/>
            <a:ext cx="3505200" cy="938212"/>
          </a:xfrm>
          <a:prstGeom prst="rect">
            <a:avLst/>
          </a:prstGeom>
          <a:noFill/>
          <a:ln w="9525">
            <a:noFill/>
            <a:miter lim="800000"/>
            <a:headEnd/>
            <a:tailEnd/>
          </a:ln>
        </p:spPr>
        <p:txBody>
          <a:bodyPr>
            <a:spAutoFit/>
          </a:bodyPr>
          <a:lstStyle/>
          <a:p>
            <a:pPr algn="just">
              <a:defRPr/>
            </a:pPr>
            <a:r>
              <a:rPr lang="en-US" sz="1100" dirty="0">
                <a:solidFill>
                  <a:schemeClr val="accent1">
                    <a:lumMod val="10000"/>
                  </a:schemeClr>
                </a:solidFill>
                <a:latin typeface="Arial" pitchFamily="34" charset="0"/>
                <a:ea typeface="ＭＳ Ｐゴシック" pitchFamily="-97" charset="-128"/>
              </a:rPr>
              <a:t>This is an example text. Go ahead and replace it with your own text. </a:t>
            </a:r>
            <a:r>
              <a:rPr lang="da-DK" sz="1100" dirty="0">
                <a:solidFill>
                  <a:schemeClr val="accent1">
                    <a:lumMod val="10000"/>
                  </a:schemeClr>
                </a:solidFill>
                <a:latin typeface="Arial" pitchFamily="34" charset="0"/>
                <a:ea typeface="ＭＳ Ｐゴシック" pitchFamily="-97" charset="-128"/>
              </a:rPr>
              <a:t>t</a:t>
            </a:r>
            <a:r>
              <a:rPr lang="en-US" sz="1100" dirty="0">
                <a:solidFill>
                  <a:schemeClr val="accent1">
                    <a:lumMod val="10000"/>
                  </a:schemeClr>
                </a:solidFill>
                <a:latin typeface="Arial" pitchFamily="34" charset="0"/>
                <a:ea typeface="ＭＳ Ｐゴシック" pitchFamily="-97" charset="-128"/>
              </a:rPr>
              <a:t>This is an example text. Go ahead and replace it with your own text. This is an example text. Go ahead and replace it with your own text. </a:t>
            </a:r>
            <a:endParaRPr lang="da-DK" sz="1100" dirty="0">
              <a:solidFill>
                <a:schemeClr val="accent1">
                  <a:lumMod val="10000"/>
                </a:schemeClr>
              </a:solidFill>
              <a:latin typeface="Arial" pitchFamily="34" charset="0"/>
              <a:ea typeface="ＭＳ Ｐゴシック" pitchFamily="-97" charset="-128"/>
            </a:endParaRPr>
          </a:p>
          <a:p>
            <a:pPr algn="just">
              <a:defRPr/>
            </a:pPr>
            <a:endParaRPr lang="da-DK" sz="1100" dirty="0">
              <a:solidFill>
                <a:schemeClr val="accent1">
                  <a:lumMod val="10000"/>
                </a:schemeClr>
              </a:solidFill>
              <a:latin typeface="Arial" pitchFamily="34" charset="0"/>
              <a:ea typeface="ＭＳ Ｐゴシック" pitchFamily="-97" charset="-128"/>
            </a:endParaRPr>
          </a:p>
        </p:txBody>
      </p:sp>
      <p:grpSp>
        <p:nvGrpSpPr>
          <p:cNvPr id="32779" name="Gruppe 35"/>
          <p:cNvGrpSpPr>
            <a:grpSpLocks/>
          </p:cNvGrpSpPr>
          <p:nvPr/>
        </p:nvGrpSpPr>
        <p:grpSpPr bwMode="auto">
          <a:xfrm>
            <a:off x="1695450" y="2146300"/>
            <a:ext cx="1346200" cy="3771900"/>
            <a:chOff x="1222375" y="2146300"/>
            <a:chExt cx="1346255" cy="3771900"/>
          </a:xfrm>
        </p:grpSpPr>
        <p:sp>
          <p:nvSpPr>
            <p:cNvPr id="37" name="Rektangel 36"/>
            <p:cNvSpPr>
              <a:spLocks noChangeArrowheads="1"/>
            </p:cNvSpPr>
            <p:nvPr/>
          </p:nvSpPr>
          <p:spPr bwMode="auto">
            <a:xfrm>
              <a:off x="1231900" y="4738688"/>
              <a:ext cx="1333554" cy="1179512"/>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38" name="Højrepil 37"/>
            <p:cNvSpPr/>
            <p:nvPr/>
          </p:nvSpPr>
          <p:spPr bwMode="auto">
            <a:xfrm rot="5400000">
              <a:off x="1631183" y="4653750"/>
              <a:ext cx="485775" cy="354026"/>
            </a:xfrm>
            <a:prstGeom prst="rightArrow">
              <a:avLst>
                <a:gd name="adj1" fmla="val 50000"/>
                <a:gd name="adj2" fmla="val 82469"/>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r>
                <a:rPr lang="da-DK" sz="1600" b="1" kern="0" noProof="1">
                  <a:solidFill>
                    <a:srgbClr val="FFFFFF"/>
                  </a:solidFill>
                  <a:latin typeface="Arial" pitchFamily="34" charset="0"/>
                  <a:ea typeface="ＭＳ Ｐゴシック" pitchFamily="-97" charset="-128"/>
                </a:rPr>
                <a:t> </a:t>
              </a:r>
            </a:p>
          </p:txBody>
        </p:sp>
        <p:sp>
          <p:nvSpPr>
            <p:cNvPr id="39" name="Rektangel 38"/>
            <p:cNvSpPr>
              <a:spLocks noChangeArrowheads="1"/>
            </p:cNvSpPr>
            <p:nvPr/>
          </p:nvSpPr>
          <p:spPr bwMode="auto">
            <a:xfrm>
              <a:off x="1231900" y="3441700"/>
              <a:ext cx="1333554" cy="1179513"/>
            </a:xfrm>
            <a:prstGeom prst="rect">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40" name="Højrepil 39"/>
            <p:cNvSpPr/>
            <p:nvPr/>
          </p:nvSpPr>
          <p:spPr bwMode="auto">
            <a:xfrm rot="5400000">
              <a:off x="1654997" y="3358349"/>
              <a:ext cx="485775" cy="354027"/>
            </a:xfrm>
            <a:prstGeom prst="rightArrow">
              <a:avLst>
                <a:gd name="adj1" fmla="val 50000"/>
                <a:gd name="adj2" fmla="val 82469"/>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r>
                <a:rPr lang="da-DK" sz="1400" b="1" kern="0" noProof="1">
                  <a:solidFill>
                    <a:sysClr val="window" lastClr="FFFFFF"/>
                  </a:solidFill>
                  <a:latin typeface="Arial" pitchFamily="34" charset="0"/>
                  <a:ea typeface="ＭＳ Ｐゴシック" pitchFamily="-97" charset="-128"/>
                </a:rPr>
                <a:t> </a:t>
              </a:r>
            </a:p>
          </p:txBody>
        </p:sp>
        <p:sp>
          <p:nvSpPr>
            <p:cNvPr id="41" name="Rektangel 40"/>
            <p:cNvSpPr>
              <a:spLocks noChangeArrowheads="1"/>
            </p:cNvSpPr>
            <p:nvPr/>
          </p:nvSpPr>
          <p:spPr bwMode="auto">
            <a:xfrm>
              <a:off x="1231900" y="2146300"/>
              <a:ext cx="1333554" cy="1179513"/>
            </a:xfrm>
            <a:prstGeom prst="rect">
              <a:avLst/>
            </a:prstGeom>
            <a:gradFill rotWithShape="1">
              <a:gsLst>
                <a:gs pos="0">
                  <a:schemeClr val="accent1"/>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indent="-342900" algn="ctr">
                <a:defRPr/>
              </a:pPr>
              <a:endParaRPr lang="da-DK" noProof="1">
                <a:solidFill>
                  <a:srgbClr val="FFFFFF"/>
                </a:solidFill>
                <a:latin typeface="Arial" pitchFamily="34" charset="0"/>
                <a:ea typeface="ＭＳ Ｐゴシック" pitchFamily="-97" charset="-128"/>
              </a:endParaRPr>
            </a:p>
          </p:txBody>
        </p:sp>
        <p:sp>
          <p:nvSpPr>
            <p:cNvPr id="32785" name="Text Box 52"/>
            <p:cNvSpPr txBox="1">
              <a:spLocks noChangeArrowheads="1"/>
            </p:cNvSpPr>
            <p:nvPr/>
          </p:nvSpPr>
          <p:spPr bwMode="gray">
            <a:xfrm>
              <a:off x="1222375" y="2527356"/>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rgbClr val="171717"/>
                  </a:solidFill>
                </a:rPr>
                <a:t>This is placeholder text. </a:t>
              </a:r>
            </a:p>
          </p:txBody>
        </p:sp>
        <p:sp>
          <p:nvSpPr>
            <p:cNvPr id="32786" name="Text Box 52"/>
            <p:cNvSpPr txBox="1">
              <a:spLocks noChangeArrowheads="1"/>
            </p:cNvSpPr>
            <p:nvPr/>
          </p:nvSpPr>
          <p:spPr bwMode="gray">
            <a:xfrm>
              <a:off x="1222375" y="5084409"/>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chemeClr val="bg2"/>
                  </a:solidFill>
                </a:rPr>
                <a:t>This is placeholder text. </a:t>
              </a:r>
            </a:p>
          </p:txBody>
        </p:sp>
        <p:sp>
          <p:nvSpPr>
            <p:cNvPr id="32787" name="Text Box 52"/>
            <p:cNvSpPr txBox="1">
              <a:spLocks noChangeArrowheads="1"/>
            </p:cNvSpPr>
            <p:nvPr/>
          </p:nvSpPr>
          <p:spPr bwMode="gray">
            <a:xfrm>
              <a:off x="1222375" y="3800097"/>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rgbClr val="171717"/>
                  </a:solidFill>
                </a:rPr>
                <a:t>This is placeholder text. </a:t>
              </a: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ktangel 16"/>
          <p:cNvSpPr>
            <a:spLocks noChangeArrowheads="1"/>
          </p:cNvSpPr>
          <p:nvPr/>
        </p:nvSpPr>
        <p:spPr bwMode="auto">
          <a:xfrm>
            <a:off x="1141413" y="1844675"/>
            <a:ext cx="7431087" cy="52387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18" name="Rektangel 17"/>
          <p:cNvSpPr>
            <a:spLocks noChangeArrowheads="1"/>
          </p:cNvSpPr>
          <p:nvPr/>
        </p:nvSpPr>
        <p:spPr bwMode="auto">
          <a:xfrm>
            <a:off x="1141413" y="5657850"/>
            <a:ext cx="7431087" cy="52387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19" name="Rektangel 18"/>
          <p:cNvSpPr>
            <a:spLocks noChangeArrowheads="1"/>
          </p:cNvSpPr>
          <p:nvPr/>
        </p:nvSpPr>
        <p:spPr bwMode="auto">
          <a:xfrm>
            <a:off x="1141413" y="3116263"/>
            <a:ext cx="7431087" cy="523875"/>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20" name="Rektangel 19"/>
          <p:cNvSpPr>
            <a:spLocks noChangeArrowheads="1"/>
          </p:cNvSpPr>
          <p:nvPr/>
        </p:nvSpPr>
        <p:spPr bwMode="auto">
          <a:xfrm>
            <a:off x="1141413" y="3751263"/>
            <a:ext cx="7431087" cy="52387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21" name="Rektangel 20"/>
          <p:cNvSpPr>
            <a:spLocks noChangeArrowheads="1"/>
          </p:cNvSpPr>
          <p:nvPr/>
        </p:nvSpPr>
        <p:spPr bwMode="auto">
          <a:xfrm>
            <a:off x="1141413" y="2479675"/>
            <a:ext cx="7431087" cy="52387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22" name="Rektangel 21"/>
          <p:cNvSpPr>
            <a:spLocks noChangeArrowheads="1"/>
          </p:cNvSpPr>
          <p:nvPr/>
        </p:nvSpPr>
        <p:spPr bwMode="auto">
          <a:xfrm>
            <a:off x="1141413" y="4386263"/>
            <a:ext cx="7431087" cy="52387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23" name="Rektangel 22"/>
          <p:cNvSpPr>
            <a:spLocks noChangeArrowheads="1"/>
          </p:cNvSpPr>
          <p:nvPr/>
        </p:nvSpPr>
        <p:spPr bwMode="auto">
          <a:xfrm>
            <a:off x="1141413" y="5022850"/>
            <a:ext cx="7431087" cy="523875"/>
          </a:xfrm>
          <a:prstGeom prst="rect">
            <a:avLst/>
          </a:prstGeom>
          <a:gradFill rotWithShape="1">
            <a:gsLst>
              <a:gs pos="0">
                <a:schemeClr val="bg2"/>
              </a:gs>
              <a:gs pos="100000">
                <a:schemeClr val="tx1"/>
              </a:gs>
            </a:gsLst>
            <a:lin ang="16200000"/>
          </a:gradFill>
          <a:ln w="9525">
            <a:noFill/>
            <a:miter lim="800000"/>
            <a:headEnd/>
            <a:tailEnd/>
          </a:ln>
          <a:effectLst>
            <a:outerShdw blurRad="63500" dist="23000" dir="5400000" rotWithShape="0">
              <a:srgbClr val="000000">
                <a:alpha val="34999"/>
              </a:srgbClr>
            </a:outerShdw>
          </a:effectLst>
        </p:spPr>
        <p:txBody>
          <a:bodyPr anchor="ctr"/>
          <a:lstStyle/>
          <a:p>
            <a:pPr algn="ctr">
              <a:defRPr/>
            </a:pPr>
            <a:endParaRPr lang="da-DK" sz="1200" dirty="0">
              <a:solidFill>
                <a:srgbClr val="FFFFFF"/>
              </a:solidFill>
              <a:latin typeface="Arial" pitchFamily="34" charset="0"/>
              <a:ea typeface="ＭＳ Ｐゴシック" pitchFamily="-97" charset="-128"/>
            </a:endParaRPr>
          </a:p>
        </p:txBody>
      </p:sp>
      <p:sp>
        <p:nvSpPr>
          <p:cNvPr id="33801" name="Tekstboks 6"/>
          <p:cNvSpPr txBox="1">
            <a:spLocks noChangeArrowheads="1"/>
          </p:cNvSpPr>
          <p:nvPr/>
        </p:nvSpPr>
        <p:spPr bwMode="auto">
          <a:xfrm>
            <a:off x="1192213" y="1905000"/>
            <a:ext cx="5932487" cy="600075"/>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a:t>
            </a:r>
            <a:endParaRPr lang="da-DK" sz="1100"/>
          </a:p>
          <a:p>
            <a:endParaRPr lang="da-DK" sz="1100"/>
          </a:p>
        </p:txBody>
      </p:sp>
      <p:sp>
        <p:nvSpPr>
          <p:cNvPr id="33802" name="Tekstboks 7"/>
          <p:cNvSpPr txBox="1">
            <a:spLocks noChangeArrowheads="1"/>
          </p:cNvSpPr>
          <p:nvPr/>
        </p:nvSpPr>
        <p:spPr bwMode="auto">
          <a:xfrm>
            <a:off x="1192213" y="5726113"/>
            <a:ext cx="5932487" cy="600075"/>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a:t>
            </a:r>
            <a:endParaRPr lang="da-DK" sz="1100"/>
          </a:p>
          <a:p>
            <a:endParaRPr lang="da-DK" sz="1100"/>
          </a:p>
        </p:txBody>
      </p:sp>
      <p:sp>
        <p:nvSpPr>
          <p:cNvPr id="33803" name="Tekstboks 8"/>
          <p:cNvSpPr txBox="1">
            <a:spLocks noChangeArrowheads="1"/>
          </p:cNvSpPr>
          <p:nvPr/>
        </p:nvSpPr>
        <p:spPr bwMode="auto">
          <a:xfrm>
            <a:off x="1192213" y="3178175"/>
            <a:ext cx="5932487" cy="600075"/>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a:t>
            </a:r>
            <a:endParaRPr lang="da-DK" sz="1100"/>
          </a:p>
          <a:p>
            <a:endParaRPr lang="da-DK" sz="1100"/>
          </a:p>
        </p:txBody>
      </p:sp>
      <p:sp>
        <p:nvSpPr>
          <p:cNvPr id="33804" name="Tekstboks 9"/>
          <p:cNvSpPr txBox="1">
            <a:spLocks noChangeArrowheads="1"/>
          </p:cNvSpPr>
          <p:nvPr/>
        </p:nvSpPr>
        <p:spPr bwMode="auto">
          <a:xfrm>
            <a:off x="1192213" y="4452938"/>
            <a:ext cx="5932487" cy="600075"/>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a:t>
            </a:r>
            <a:endParaRPr lang="da-DK" sz="1100"/>
          </a:p>
          <a:p>
            <a:endParaRPr lang="da-DK" sz="1100"/>
          </a:p>
        </p:txBody>
      </p:sp>
      <p:sp>
        <p:nvSpPr>
          <p:cNvPr id="33805" name="Tekstboks 10"/>
          <p:cNvSpPr txBox="1">
            <a:spLocks noChangeArrowheads="1"/>
          </p:cNvSpPr>
          <p:nvPr/>
        </p:nvSpPr>
        <p:spPr bwMode="auto">
          <a:xfrm>
            <a:off x="1192213" y="2541588"/>
            <a:ext cx="5932487" cy="600075"/>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a:t>
            </a:r>
            <a:endParaRPr lang="da-DK" sz="1100"/>
          </a:p>
          <a:p>
            <a:endParaRPr lang="da-DK" sz="1100"/>
          </a:p>
        </p:txBody>
      </p:sp>
      <p:sp>
        <p:nvSpPr>
          <p:cNvPr id="33806" name="Tekstboks 11"/>
          <p:cNvSpPr txBox="1">
            <a:spLocks noChangeArrowheads="1"/>
          </p:cNvSpPr>
          <p:nvPr/>
        </p:nvSpPr>
        <p:spPr bwMode="auto">
          <a:xfrm>
            <a:off x="1192213" y="3814763"/>
            <a:ext cx="5932487" cy="600075"/>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a:t>
            </a:r>
            <a:endParaRPr lang="da-DK" sz="1100"/>
          </a:p>
          <a:p>
            <a:endParaRPr lang="da-DK" sz="1100"/>
          </a:p>
        </p:txBody>
      </p:sp>
      <p:sp>
        <p:nvSpPr>
          <p:cNvPr id="33807" name="Tekstboks 12"/>
          <p:cNvSpPr txBox="1">
            <a:spLocks noChangeArrowheads="1"/>
          </p:cNvSpPr>
          <p:nvPr/>
        </p:nvSpPr>
        <p:spPr bwMode="auto">
          <a:xfrm>
            <a:off x="1192213" y="5089525"/>
            <a:ext cx="5932487" cy="600075"/>
          </a:xfrm>
          <a:prstGeom prst="rect">
            <a:avLst/>
          </a:prstGeom>
          <a:noFill/>
          <a:ln w="9525">
            <a:noFill/>
            <a:miter lim="800000"/>
            <a:headEnd/>
            <a:tailEnd/>
          </a:ln>
        </p:spPr>
        <p:txBody>
          <a:bodyPr>
            <a:spAutoFit/>
          </a:bodyPr>
          <a:lstStyle/>
          <a:p>
            <a:r>
              <a:rPr lang="en-US" sz="1100">
                <a:solidFill>
                  <a:srgbClr val="171717"/>
                </a:solidFill>
              </a:rPr>
              <a:t>This is an example text. Go ahead and replace it with your own text. This is an example text. Go ahead and replace it with your own text</a:t>
            </a:r>
            <a:endParaRPr lang="da-DK" sz="1100"/>
          </a:p>
          <a:p>
            <a:endParaRPr lang="da-DK" sz="1100"/>
          </a:p>
        </p:txBody>
      </p:sp>
      <p:sp>
        <p:nvSpPr>
          <p:cNvPr id="33808"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3809"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33810"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rgbClr val="171717"/>
                </a:solidFill>
              </a:rPr>
              <a:t>Your own sub headline</a:t>
            </a:r>
          </a:p>
          <a:p>
            <a:pPr defTabSz="801688"/>
            <a:endParaRPr lang="en-US" sz="2000">
              <a:solidFill>
                <a:srgbClr val="171717"/>
              </a:solidFill>
            </a:endParaRPr>
          </a:p>
        </p:txBody>
      </p:sp>
      <p:sp>
        <p:nvSpPr>
          <p:cNvPr id="33811"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rgbClr val="171717"/>
                </a:solidFill>
              </a:rPr>
              <a:t>Templates</a:t>
            </a:r>
          </a:p>
        </p:txBody>
      </p:sp>
      <p:grpSp>
        <p:nvGrpSpPr>
          <p:cNvPr id="33812" name="Gruppe 68"/>
          <p:cNvGrpSpPr>
            <a:grpSpLocks/>
          </p:cNvGrpSpPr>
          <p:nvPr/>
        </p:nvGrpSpPr>
        <p:grpSpPr bwMode="auto">
          <a:xfrm>
            <a:off x="571500" y="1858963"/>
            <a:ext cx="511175" cy="4313237"/>
            <a:chOff x="571500" y="1858963"/>
            <a:chExt cx="511175" cy="4313237"/>
          </a:xfrm>
        </p:grpSpPr>
        <p:grpSp>
          <p:nvGrpSpPr>
            <p:cNvPr id="33813" name="Gruppe 55"/>
            <p:cNvGrpSpPr>
              <a:grpSpLocks/>
            </p:cNvGrpSpPr>
            <p:nvPr/>
          </p:nvGrpSpPr>
          <p:grpSpPr bwMode="auto">
            <a:xfrm>
              <a:off x="571500" y="1858963"/>
              <a:ext cx="511175" cy="4313237"/>
              <a:chOff x="571500" y="1858963"/>
              <a:chExt cx="511175" cy="4313237"/>
            </a:xfrm>
          </p:grpSpPr>
          <p:sp>
            <p:nvSpPr>
              <p:cNvPr id="43" name="Rektangel 7"/>
              <p:cNvSpPr>
                <a:spLocks noChangeArrowheads="1"/>
              </p:cNvSpPr>
              <p:nvPr/>
            </p:nvSpPr>
            <p:spPr bwMode="auto">
              <a:xfrm>
                <a:off x="571500" y="1858963"/>
                <a:ext cx="511175" cy="512762"/>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41" name="Rektangel 40"/>
              <p:cNvSpPr>
                <a:spLocks noChangeArrowheads="1"/>
              </p:cNvSpPr>
              <p:nvPr/>
            </p:nvSpPr>
            <p:spPr bwMode="auto">
              <a:xfrm>
                <a:off x="571500" y="2492375"/>
                <a:ext cx="511175" cy="511175"/>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39" name="Rektangel 11"/>
              <p:cNvSpPr>
                <a:spLocks noChangeArrowheads="1"/>
              </p:cNvSpPr>
              <p:nvPr/>
            </p:nvSpPr>
            <p:spPr bwMode="auto">
              <a:xfrm>
                <a:off x="571500" y="3125788"/>
                <a:ext cx="511175" cy="511175"/>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37" name="Rektangel 13"/>
              <p:cNvSpPr>
                <a:spLocks noChangeArrowheads="1"/>
              </p:cNvSpPr>
              <p:nvPr/>
            </p:nvSpPr>
            <p:spPr bwMode="auto">
              <a:xfrm>
                <a:off x="571500" y="3762375"/>
                <a:ext cx="511175" cy="508000"/>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35" name="Rektangel 34"/>
              <p:cNvSpPr>
                <a:spLocks noChangeArrowheads="1"/>
              </p:cNvSpPr>
              <p:nvPr/>
            </p:nvSpPr>
            <p:spPr bwMode="auto">
              <a:xfrm>
                <a:off x="571500" y="4395788"/>
                <a:ext cx="511175" cy="511175"/>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33" name="Rektangel 23"/>
              <p:cNvSpPr>
                <a:spLocks noChangeArrowheads="1"/>
              </p:cNvSpPr>
              <p:nvPr/>
            </p:nvSpPr>
            <p:spPr bwMode="auto">
              <a:xfrm>
                <a:off x="571500" y="5027613"/>
                <a:ext cx="511175" cy="512762"/>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sp>
            <p:nvSpPr>
              <p:cNvPr id="31" name="Rektangel 26"/>
              <p:cNvSpPr>
                <a:spLocks noChangeArrowheads="1"/>
              </p:cNvSpPr>
              <p:nvPr/>
            </p:nvSpPr>
            <p:spPr bwMode="auto">
              <a:xfrm>
                <a:off x="571500" y="5661025"/>
                <a:ext cx="511175" cy="511175"/>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grpSp>
        <p:sp>
          <p:nvSpPr>
            <p:cNvPr id="62" name="Tekstboks 8"/>
            <p:cNvSpPr txBox="1">
              <a:spLocks noChangeArrowheads="1"/>
            </p:cNvSpPr>
            <p:nvPr/>
          </p:nvSpPr>
          <p:spPr bwMode="auto">
            <a:xfrm>
              <a:off x="592138" y="1989138"/>
              <a:ext cx="479425" cy="279400"/>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1</a:t>
              </a:r>
            </a:p>
          </p:txBody>
        </p:sp>
        <p:sp>
          <p:nvSpPr>
            <p:cNvPr id="63" name="Tekstboks 62"/>
            <p:cNvSpPr txBox="1">
              <a:spLocks noChangeArrowheads="1"/>
            </p:cNvSpPr>
            <p:nvPr/>
          </p:nvSpPr>
          <p:spPr bwMode="auto">
            <a:xfrm>
              <a:off x="592138" y="2641600"/>
              <a:ext cx="479425" cy="277813"/>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2</a:t>
              </a:r>
            </a:p>
          </p:txBody>
        </p:sp>
        <p:sp>
          <p:nvSpPr>
            <p:cNvPr id="64" name="Tekstboks 63"/>
            <p:cNvSpPr txBox="1">
              <a:spLocks noChangeArrowheads="1"/>
            </p:cNvSpPr>
            <p:nvPr/>
          </p:nvSpPr>
          <p:spPr bwMode="auto">
            <a:xfrm>
              <a:off x="592138" y="3255963"/>
              <a:ext cx="479425" cy="277812"/>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3</a:t>
              </a:r>
            </a:p>
          </p:txBody>
        </p:sp>
        <p:sp>
          <p:nvSpPr>
            <p:cNvPr id="65" name="Tekstboks 64"/>
            <p:cNvSpPr txBox="1">
              <a:spLocks noChangeArrowheads="1"/>
            </p:cNvSpPr>
            <p:nvPr/>
          </p:nvSpPr>
          <p:spPr bwMode="auto">
            <a:xfrm>
              <a:off x="592138" y="3884613"/>
              <a:ext cx="479425" cy="274637"/>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4</a:t>
              </a:r>
            </a:p>
          </p:txBody>
        </p:sp>
        <p:sp>
          <p:nvSpPr>
            <p:cNvPr id="66" name="Tekstboks 21"/>
            <p:cNvSpPr txBox="1">
              <a:spLocks noChangeArrowheads="1"/>
            </p:cNvSpPr>
            <p:nvPr/>
          </p:nvSpPr>
          <p:spPr bwMode="auto">
            <a:xfrm>
              <a:off x="592138" y="4525963"/>
              <a:ext cx="479425" cy="277812"/>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5</a:t>
              </a:r>
            </a:p>
          </p:txBody>
        </p:sp>
        <p:sp>
          <p:nvSpPr>
            <p:cNvPr id="67" name="Tekstboks 24"/>
            <p:cNvSpPr txBox="1">
              <a:spLocks noChangeArrowheads="1"/>
            </p:cNvSpPr>
            <p:nvPr/>
          </p:nvSpPr>
          <p:spPr bwMode="auto">
            <a:xfrm>
              <a:off x="592138" y="5157788"/>
              <a:ext cx="479425" cy="279400"/>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6</a:t>
              </a:r>
            </a:p>
          </p:txBody>
        </p:sp>
        <p:sp>
          <p:nvSpPr>
            <p:cNvPr id="68" name="Tekstboks 27"/>
            <p:cNvSpPr txBox="1">
              <a:spLocks noChangeArrowheads="1"/>
            </p:cNvSpPr>
            <p:nvPr/>
          </p:nvSpPr>
          <p:spPr bwMode="auto">
            <a:xfrm>
              <a:off x="592138" y="5783263"/>
              <a:ext cx="479425" cy="277812"/>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7</a:t>
              </a:r>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818"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4819"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12" name="Rektangel 11"/>
          <p:cNvSpPr>
            <a:spLocks noChangeArrowheads="1"/>
          </p:cNvSpPr>
          <p:nvPr/>
        </p:nvSpPr>
        <p:spPr bwMode="auto">
          <a:xfrm>
            <a:off x="3962400" y="2755900"/>
            <a:ext cx="4343400" cy="2946400"/>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34821" name="Titel 16"/>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en-US" smtClean="0">
              <a:latin typeface="Arial" charset="0"/>
              <a:ea typeface="ＭＳ Ｐゴシック" charset="-128"/>
            </a:endParaRPr>
          </a:p>
        </p:txBody>
      </p:sp>
      <p:sp>
        <p:nvSpPr>
          <p:cNvPr id="34822" name="Pladsholder til tekst 18"/>
          <p:cNvSpPr>
            <a:spLocks noGrp="1"/>
          </p:cNvSpPr>
          <p:nvPr>
            <p:ph type="body" idx="13"/>
          </p:nvPr>
        </p:nvSpPr>
        <p:spPr bwMode="auto">
          <a:xfrm>
            <a:off x="177800" y="1130300"/>
            <a:ext cx="6489700" cy="358775"/>
          </a:xfrm>
          <a:noFill/>
          <a:ln>
            <a:miter lim="800000"/>
            <a:headEnd/>
            <a:tailEnd/>
          </a:ln>
        </p:spPr>
        <p:txBody>
          <a:bodyPr vert="horz" wrap="square" lIns="91440" tIns="45720" rIns="91440" bIns="45720" numCol="1" anchorCtr="0" compatLnSpc="1">
            <a:prstTxWarp prst="textNoShape">
              <a:avLst/>
            </a:prstTxWarp>
          </a:bodyPr>
          <a:lstStyle/>
          <a:p>
            <a:pPr eaLnBrk="1" hangingPunct="1"/>
            <a:endParaRPr lang="en-US" smtClean="0">
              <a:latin typeface="Arial" charset="0"/>
              <a:ea typeface="ＭＳ Ｐゴシック" charset="-128"/>
            </a:endParaRPr>
          </a:p>
        </p:txBody>
      </p:sp>
      <p:sp>
        <p:nvSpPr>
          <p:cNvPr id="34823" name="Tekstboks 12"/>
          <p:cNvSpPr txBox="1">
            <a:spLocks noChangeArrowheads="1"/>
          </p:cNvSpPr>
          <p:nvPr/>
        </p:nvSpPr>
        <p:spPr bwMode="auto">
          <a:xfrm>
            <a:off x="4111625" y="3113088"/>
            <a:ext cx="3838575" cy="1600200"/>
          </a:xfrm>
          <a:prstGeom prst="rect">
            <a:avLst/>
          </a:prstGeom>
          <a:noFill/>
          <a:ln w="9525">
            <a:noFill/>
            <a:miter lim="800000"/>
            <a:headEnd/>
            <a:tailEnd/>
          </a:ln>
        </p:spPr>
        <p:txBody>
          <a:bodyPr>
            <a:spAutoFit/>
          </a:bodyPr>
          <a:lstStyle/>
          <a:p>
            <a:r>
              <a:rPr lang="en-US" sz="1400">
                <a:solidFill>
                  <a:schemeClr val="tx2"/>
                </a:solidFill>
              </a:rPr>
              <a:t>This is an example text. Go ahead and replace it with your own text. This is an example text. Go ahead and replace it with your own text. </a:t>
            </a:r>
            <a:endParaRPr lang="da-DK" sz="1400">
              <a:solidFill>
                <a:schemeClr val="tx2"/>
              </a:solidFill>
            </a:endParaRPr>
          </a:p>
          <a:p>
            <a:r>
              <a:rPr lang="en-US" sz="1400">
                <a:solidFill>
                  <a:schemeClr val="tx2"/>
                </a:solidFill>
              </a:rPr>
              <a:t>This is an example text. Go ahead and replace it with your own text. </a:t>
            </a:r>
            <a:endParaRPr lang="da-DK" sz="1400">
              <a:solidFill>
                <a:schemeClr val="tx2"/>
              </a:solidFill>
            </a:endParaRPr>
          </a:p>
          <a:p>
            <a:endParaRPr lang="da-DK" sz="1400">
              <a:solidFill>
                <a:schemeClr val="tx2"/>
              </a:solidFill>
            </a:endParaRPr>
          </a:p>
        </p:txBody>
      </p:sp>
      <p:grpSp>
        <p:nvGrpSpPr>
          <p:cNvPr id="34824" name="Gruppe 10"/>
          <p:cNvGrpSpPr>
            <a:grpSpLocks/>
          </p:cNvGrpSpPr>
          <p:nvPr/>
        </p:nvGrpSpPr>
        <p:grpSpPr bwMode="auto">
          <a:xfrm>
            <a:off x="889000" y="2755900"/>
            <a:ext cx="2946400" cy="2946400"/>
            <a:chOff x="889000" y="2755900"/>
            <a:chExt cx="2946400" cy="2946400"/>
          </a:xfrm>
        </p:grpSpPr>
        <p:sp>
          <p:nvSpPr>
            <p:cNvPr id="9" name="Rektangel 8"/>
            <p:cNvSpPr>
              <a:spLocks noChangeArrowheads="1"/>
            </p:cNvSpPr>
            <p:nvPr/>
          </p:nvSpPr>
          <p:spPr bwMode="auto">
            <a:xfrm>
              <a:off x="889000" y="2755900"/>
              <a:ext cx="2946400" cy="2946400"/>
            </a:xfrm>
            <a:prstGeom prst="rect">
              <a:avLst/>
            </a:prstGeom>
            <a:gradFill flip="none" rotWithShape="1">
              <a:gsLst>
                <a:gs pos="0">
                  <a:srgbClr val="CFCFCF"/>
                </a:gs>
                <a:gs pos="50000">
                  <a:srgbClr val="D5D5D5"/>
                </a:gs>
                <a:gs pos="100000">
                  <a:srgbClr val="C4C4C4"/>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kern="0" noProof="1">
                <a:solidFill>
                  <a:sysClr val="window" lastClr="FFFFFF"/>
                </a:solidFill>
                <a:latin typeface="Arial" pitchFamily="34" charset="0"/>
                <a:ea typeface="ＭＳ Ｐゴシック" pitchFamily="-97" charset="-128"/>
              </a:endParaRPr>
            </a:p>
          </p:txBody>
        </p:sp>
        <p:sp>
          <p:nvSpPr>
            <p:cNvPr id="10" name="Rektangel 9"/>
            <p:cNvSpPr/>
            <p:nvPr/>
          </p:nvSpPr>
          <p:spPr>
            <a:xfrm>
              <a:off x="977900" y="3175000"/>
              <a:ext cx="2755900" cy="2057400"/>
            </a:xfrm>
            <a:prstGeom prst="rect">
              <a:avLst/>
            </a:prstGeom>
            <a:blipFill>
              <a:blip r:embed="rId2" cstate="print"/>
              <a:stretch>
                <a:fillRect/>
              </a:stretch>
            </a:bli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2"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5843"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35844" name="Rectangle 4"/>
          <p:cNvSpPr>
            <a:spLocks noChangeArrowheads="1"/>
          </p:cNvSpPr>
          <p:nvPr/>
        </p:nvSpPr>
        <p:spPr bwMode="gray">
          <a:xfrm>
            <a:off x="2146300" y="1355725"/>
            <a:ext cx="4852988" cy="358775"/>
          </a:xfrm>
          <a:prstGeom prst="rect">
            <a:avLst/>
          </a:prstGeom>
          <a:noFill/>
          <a:ln w="9525">
            <a:noFill/>
            <a:miter lim="800000"/>
            <a:headEnd/>
            <a:tailEnd/>
          </a:ln>
        </p:spPr>
        <p:txBody>
          <a:bodyPr lIns="0" tIns="0" rIns="0" bIns="0" anchor="ctr"/>
          <a:lstStyle/>
          <a:p>
            <a:pPr algn="ctr" defTabSz="801688"/>
            <a:r>
              <a:rPr lang="en-US" sz="2000">
                <a:solidFill>
                  <a:srgbClr val="171717"/>
                </a:solidFill>
              </a:rPr>
              <a:t>Your own sub headline</a:t>
            </a:r>
          </a:p>
          <a:p>
            <a:pPr algn="ctr" defTabSz="801688"/>
            <a:endParaRPr lang="en-US" sz="2000">
              <a:solidFill>
                <a:srgbClr val="171717"/>
              </a:solidFill>
            </a:endParaRPr>
          </a:p>
        </p:txBody>
      </p:sp>
      <p:sp>
        <p:nvSpPr>
          <p:cNvPr id="35845" name="Rectangle 5"/>
          <p:cNvSpPr txBox="1">
            <a:spLocks noChangeArrowheads="1"/>
          </p:cNvSpPr>
          <p:nvPr/>
        </p:nvSpPr>
        <p:spPr bwMode="gray">
          <a:xfrm>
            <a:off x="3235325" y="779463"/>
            <a:ext cx="2673350" cy="600075"/>
          </a:xfrm>
          <a:prstGeom prst="rect">
            <a:avLst/>
          </a:prstGeom>
          <a:noFill/>
          <a:ln w="9525">
            <a:noFill/>
            <a:miter lim="800000"/>
            <a:headEnd/>
            <a:tailEnd/>
          </a:ln>
        </p:spPr>
        <p:txBody>
          <a:bodyPr lIns="0" rIns="0" anchor="ctr"/>
          <a:lstStyle/>
          <a:p>
            <a:pPr algn="ctr" defTabSz="914400" eaLnBrk="0" hangingPunct="0">
              <a:lnSpc>
                <a:spcPct val="95000"/>
              </a:lnSpc>
            </a:pPr>
            <a:r>
              <a:rPr lang="en-US" sz="3000" b="1">
                <a:solidFill>
                  <a:srgbClr val="171717"/>
                </a:solidFill>
              </a:rPr>
              <a:t>Templates</a:t>
            </a:r>
          </a:p>
        </p:txBody>
      </p:sp>
      <p:grpSp>
        <p:nvGrpSpPr>
          <p:cNvPr id="35846" name="Gruppe 86"/>
          <p:cNvGrpSpPr>
            <a:grpSpLocks/>
          </p:cNvGrpSpPr>
          <p:nvPr/>
        </p:nvGrpSpPr>
        <p:grpSpPr bwMode="auto">
          <a:xfrm>
            <a:off x="3051175" y="2146300"/>
            <a:ext cx="2794000" cy="3771900"/>
            <a:chOff x="3051175" y="2146300"/>
            <a:chExt cx="2794055" cy="3771900"/>
          </a:xfrm>
        </p:grpSpPr>
        <p:grpSp>
          <p:nvGrpSpPr>
            <p:cNvPr id="35847" name="Gruppe 74"/>
            <p:cNvGrpSpPr>
              <a:grpSpLocks/>
            </p:cNvGrpSpPr>
            <p:nvPr/>
          </p:nvGrpSpPr>
          <p:grpSpPr bwMode="auto">
            <a:xfrm rot="10800000">
              <a:off x="4508500" y="2146300"/>
              <a:ext cx="1333500" cy="3771900"/>
              <a:chOff x="1231900" y="2146300"/>
              <a:chExt cx="1333500" cy="3771900"/>
            </a:xfrm>
          </p:grpSpPr>
          <p:sp>
            <p:nvSpPr>
              <p:cNvPr id="76" name="Rektangel 75"/>
              <p:cNvSpPr>
                <a:spLocks noChangeArrowheads="1"/>
              </p:cNvSpPr>
              <p:nvPr/>
            </p:nvSpPr>
            <p:spPr bwMode="auto">
              <a:xfrm>
                <a:off x="1246132" y="4752975"/>
                <a:ext cx="1333526" cy="1179512"/>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77" name="Højrepil 76"/>
              <p:cNvSpPr/>
              <p:nvPr/>
            </p:nvSpPr>
            <p:spPr bwMode="auto">
              <a:xfrm rot="5400000">
                <a:off x="1659689" y="4653753"/>
                <a:ext cx="485775" cy="354020"/>
              </a:xfrm>
              <a:prstGeom prst="rightArrow">
                <a:avLst>
                  <a:gd name="adj1" fmla="val 50000"/>
                  <a:gd name="adj2" fmla="val 82469"/>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r>
                  <a:rPr lang="da-DK" sz="1600" b="1" kern="0" noProof="1">
                    <a:solidFill>
                      <a:srgbClr val="FFFFFF"/>
                    </a:solidFill>
                    <a:latin typeface="Arial" pitchFamily="34" charset="0"/>
                    <a:ea typeface="ＭＳ Ｐゴシック" pitchFamily="-97" charset="-128"/>
                  </a:rPr>
                  <a:t> </a:t>
                </a:r>
              </a:p>
            </p:txBody>
          </p:sp>
          <p:sp>
            <p:nvSpPr>
              <p:cNvPr id="78" name="Rektangel 77"/>
              <p:cNvSpPr>
                <a:spLocks noChangeArrowheads="1"/>
              </p:cNvSpPr>
              <p:nvPr/>
            </p:nvSpPr>
            <p:spPr bwMode="auto">
              <a:xfrm>
                <a:off x="1244545" y="3455987"/>
                <a:ext cx="1333526" cy="1179513"/>
              </a:xfrm>
              <a:prstGeom prst="rect">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79" name="Højrepil 78"/>
              <p:cNvSpPr/>
              <p:nvPr/>
            </p:nvSpPr>
            <p:spPr bwMode="auto">
              <a:xfrm rot="5400000">
                <a:off x="1683503" y="3358353"/>
                <a:ext cx="485775" cy="354019"/>
              </a:xfrm>
              <a:prstGeom prst="rightArrow">
                <a:avLst>
                  <a:gd name="adj1" fmla="val 50000"/>
                  <a:gd name="adj2" fmla="val 82469"/>
                </a:avLst>
              </a:prstGeom>
              <a:gradFill flip="none" rotWithShape="1">
                <a:gsLst>
                  <a:gs pos="0">
                    <a:srgbClr val="002060"/>
                  </a:gs>
                  <a:gs pos="100000">
                    <a:srgbClr val="1F88C8"/>
                  </a:gs>
                </a:gsLst>
                <a:lin ang="2700000" scaled="1"/>
                <a:tileRect/>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r>
                  <a:rPr lang="da-DK" sz="1400" b="1" kern="0" noProof="1">
                    <a:solidFill>
                      <a:sysClr val="window" lastClr="FFFFFF"/>
                    </a:solidFill>
                    <a:latin typeface="Arial" pitchFamily="34" charset="0"/>
                    <a:ea typeface="ＭＳ Ｐゴシック" pitchFamily="-97" charset="-128"/>
                  </a:rPr>
                  <a:t> </a:t>
                </a:r>
              </a:p>
            </p:txBody>
          </p:sp>
          <p:sp>
            <p:nvSpPr>
              <p:cNvPr id="80" name="Rektangel 79"/>
              <p:cNvSpPr>
                <a:spLocks noChangeArrowheads="1"/>
              </p:cNvSpPr>
              <p:nvPr/>
            </p:nvSpPr>
            <p:spPr bwMode="auto">
              <a:xfrm>
                <a:off x="1231845" y="2160587"/>
                <a:ext cx="1333526" cy="1179513"/>
              </a:xfrm>
              <a:prstGeom prst="rect">
                <a:avLst/>
              </a:prstGeom>
              <a:gradFill rotWithShape="1">
                <a:gsLst>
                  <a:gs pos="0">
                    <a:schemeClr val="accent1"/>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indent="-342900" algn="ctr">
                  <a:defRPr/>
                </a:pPr>
                <a:endParaRPr lang="da-DK" noProof="1">
                  <a:solidFill>
                    <a:srgbClr val="FFFFFF"/>
                  </a:solidFill>
                  <a:latin typeface="Arial" pitchFamily="34" charset="0"/>
                  <a:ea typeface="ＭＳ Ｐゴシック" pitchFamily="-97" charset="-128"/>
                </a:endParaRPr>
              </a:p>
            </p:txBody>
          </p:sp>
        </p:grpSp>
        <p:sp>
          <p:nvSpPr>
            <p:cNvPr id="63" name="Højrepil 62"/>
            <p:cNvSpPr/>
            <p:nvPr/>
          </p:nvSpPr>
          <p:spPr bwMode="auto">
            <a:xfrm>
              <a:off x="4308052" y="5248770"/>
              <a:ext cx="486018" cy="353572"/>
            </a:xfrm>
            <a:prstGeom prst="rightArrow">
              <a:avLst>
                <a:gd name="adj1" fmla="val 50000"/>
                <a:gd name="adj2" fmla="val 82469"/>
              </a:avLst>
            </a:prstGeom>
            <a:gradFill flip="none" rotWithShape="1">
              <a:gsLst>
                <a:gs pos="100000">
                  <a:schemeClr val="bg2"/>
                </a:gs>
                <a:gs pos="0">
                  <a:schemeClr val="tx1"/>
                </a:gs>
              </a:gsLst>
              <a:lin ang="0" scaled="0"/>
              <a:tileRect/>
            </a:gradFill>
            <a:ln w="6350">
              <a:solidFill>
                <a:schemeClr val="bg2">
                  <a:lumMod val="50000"/>
                </a:schemeClr>
              </a:solidFill>
            </a:ln>
            <a:effectLst>
              <a:outerShdw blurRad="50800" dist="38100" dir="2700000" algn="tl" rotWithShape="0">
                <a:prstClr val="black">
                  <a:alpha val="40000"/>
                </a:prstClr>
              </a:outerShdw>
            </a:effectLst>
            <a:scene3d>
              <a:camera prst="orthographicFront"/>
              <a:lightRig rig="threePt" dir="t"/>
            </a:scene3d>
            <a:sp3d prstMaterial="matte">
              <a:contourClr>
                <a:schemeClr val="accent6"/>
              </a:contourClr>
            </a:sp3d>
          </p:spPr>
          <p:style>
            <a:lnRef idx="1">
              <a:schemeClr val="accent1"/>
            </a:lnRef>
            <a:fillRef idx="3">
              <a:schemeClr val="accent1"/>
            </a:fillRef>
            <a:effectRef idx="2">
              <a:schemeClr val="accent1"/>
            </a:effectRef>
            <a:fontRef idx="minor">
              <a:schemeClr val="lt1"/>
            </a:fontRef>
          </p:style>
          <p:txBody>
            <a:bodyPr anchor="ctr"/>
            <a:lstStyle/>
            <a:p>
              <a:pPr algn="ctr">
                <a:defRPr/>
              </a:pPr>
              <a:r>
                <a:rPr lang="da-DK" sz="1200" dirty="0">
                  <a:solidFill>
                    <a:srgbClr val="FFFFFF"/>
                  </a:solidFill>
                  <a:latin typeface="Arial" pitchFamily="34" charset="0"/>
                  <a:ea typeface="ＭＳ Ｐゴシック" pitchFamily="-97" charset="-128"/>
                </a:rPr>
                <a:t> </a:t>
              </a:r>
            </a:p>
          </p:txBody>
        </p:sp>
        <p:grpSp>
          <p:nvGrpSpPr>
            <p:cNvPr id="35851" name="Gruppe 65"/>
            <p:cNvGrpSpPr>
              <a:grpSpLocks/>
            </p:cNvGrpSpPr>
            <p:nvPr/>
          </p:nvGrpSpPr>
          <p:grpSpPr bwMode="auto">
            <a:xfrm>
              <a:off x="3051175" y="2146300"/>
              <a:ext cx="1346255" cy="3771900"/>
              <a:chOff x="1222375" y="2146300"/>
              <a:chExt cx="1346255" cy="3771900"/>
            </a:xfrm>
          </p:grpSpPr>
          <p:sp>
            <p:nvSpPr>
              <p:cNvPr id="67" name="Rektangel 66"/>
              <p:cNvSpPr>
                <a:spLocks noChangeArrowheads="1"/>
              </p:cNvSpPr>
              <p:nvPr/>
            </p:nvSpPr>
            <p:spPr bwMode="auto">
              <a:xfrm>
                <a:off x="1231900" y="4738688"/>
                <a:ext cx="1333527" cy="1179512"/>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68" name="Højrepil 67"/>
              <p:cNvSpPr/>
              <p:nvPr/>
            </p:nvSpPr>
            <p:spPr bwMode="auto">
              <a:xfrm rot="5400000">
                <a:off x="1631169" y="4653753"/>
                <a:ext cx="485775" cy="354019"/>
              </a:xfrm>
              <a:prstGeom prst="rightArrow">
                <a:avLst>
                  <a:gd name="adj1" fmla="val 50000"/>
                  <a:gd name="adj2" fmla="val 82469"/>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r>
                  <a:rPr lang="da-DK" sz="1600" b="1" kern="0" noProof="1">
                    <a:solidFill>
                      <a:srgbClr val="FFFFFF"/>
                    </a:solidFill>
                    <a:latin typeface="Arial" pitchFamily="34" charset="0"/>
                    <a:ea typeface="ＭＳ Ｐゴシック" pitchFamily="-97" charset="-128"/>
                  </a:rPr>
                  <a:t> </a:t>
                </a:r>
              </a:p>
            </p:txBody>
          </p:sp>
          <p:sp>
            <p:nvSpPr>
              <p:cNvPr id="69" name="Rektangel 68"/>
              <p:cNvSpPr>
                <a:spLocks noChangeArrowheads="1"/>
              </p:cNvSpPr>
              <p:nvPr/>
            </p:nvSpPr>
            <p:spPr bwMode="auto">
              <a:xfrm>
                <a:off x="1231900" y="3441700"/>
                <a:ext cx="1333527" cy="1179513"/>
              </a:xfrm>
              <a:prstGeom prst="rect">
                <a:avLst/>
              </a:prstGeom>
              <a:gradFill flip="none" rotWithShape="1">
                <a:gsLst>
                  <a:gs pos="21000">
                    <a:srgbClr val="7DC8DF"/>
                  </a:gs>
                  <a:gs pos="100000">
                    <a:srgbClr val="6699FF"/>
                  </a:gs>
                </a:gsLst>
                <a:lin ang="5400000" scaled="1"/>
                <a:tileRect/>
              </a:gradFill>
              <a:ln w="9525">
                <a:solidFill>
                  <a:schemeClr val="accent4">
                    <a:lumMod val="60000"/>
                    <a:lumOff val="40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defRPr/>
                </a:pPr>
                <a:endParaRPr lang="da-DK" sz="1600" b="1" kern="0" noProof="1">
                  <a:solidFill>
                    <a:srgbClr val="FFFFFF"/>
                  </a:solidFill>
                  <a:latin typeface="Arial" pitchFamily="34" charset="0"/>
                  <a:ea typeface="ＭＳ Ｐゴシック" pitchFamily="-97" charset="-128"/>
                </a:endParaRPr>
              </a:p>
            </p:txBody>
          </p:sp>
          <p:sp>
            <p:nvSpPr>
              <p:cNvPr id="70" name="Højrepil 69"/>
              <p:cNvSpPr/>
              <p:nvPr/>
            </p:nvSpPr>
            <p:spPr bwMode="auto">
              <a:xfrm rot="5400000">
                <a:off x="1654983" y="3358352"/>
                <a:ext cx="485775" cy="354020"/>
              </a:xfrm>
              <a:prstGeom prst="rightArrow">
                <a:avLst>
                  <a:gd name="adj1" fmla="val 50000"/>
                  <a:gd name="adj2" fmla="val 82469"/>
                </a:avLst>
              </a:prstGeom>
              <a:gradFill flip="none" rotWithShape="1">
                <a:gsLst>
                  <a:gs pos="0">
                    <a:srgbClr val="002060"/>
                  </a:gs>
                  <a:gs pos="100000">
                    <a:srgbClr val="1F88C8"/>
                  </a:gs>
                </a:gsLst>
                <a:lin ang="2700000" scaled="1"/>
                <a:tileRect/>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r>
                  <a:rPr lang="da-DK" sz="1400" b="1" kern="0" noProof="1">
                    <a:solidFill>
                      <a:sysClr val="window" lastClr="FFFFFF"/>
                    </a:solidFill>
                    <a:latin typeface="Arial" pitchFamily="34" charset="0"/>
                    <a:ea typeface="ＭＳ Ｐゴシック" pitchFamily="-97" charset="-128"/>
                  </a:rPr>
                  <a:t> </a:t>
                </a:r>
              </a:p>
            </p:txBody>
          </p:sp>
          <p:sp>
            <p:nvSpPr>
              <p:cNvPr id="71" name="Rektangel 70"/>
              <p:cNvSpPr>
                <a:spLocks noChangeArrowheads="1"/>
              </p:cNvSpPr>
              <p:nvPr/>
            </p:nvSpPr>
            <p:spPr bwMode="auto">
              <a:xfrm>
                <a:off x="1231900" y="2146300"/>
                <a:ext cx="1333527" cy="1179513"/>
              </a:xfrm>
              <a:prstGeom prst="rect">
                <a:avLst/>
              </a:prstGeom>
              <a:gradFill rotWithShape="1">
                <a:gsLst>
                  <a:gs pos="0">
                    <a:schemeClr val="accent1"/>
                  </a:gs>
                  <a:gs pos="100000">
                    <a:schemeClr val="tx1"/>
                  </a:gs>
                </a:gsLst>
                <a:lin ang="16200000"/>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indent="-342900" algn="ctr">
                  <a:defRPr/>
                </a:pPr>
                <a:endParaRPr lang="da-DK" noProof="1">
                  <a:solidFill>
                    <a:srgbClr val="FFFFFF"/>
                  </a:solidFill>
                  <a:latin typeface="Arial" pitchFamily="34" charset="0"/>
                  <a:ea typeface="ＭＳ Ｐゴシック" pitchFamily="-97" charset="-128"/>
                </a:endParaRPr>
              </a:p>
            </p:txBody>
          </p:sp>
          <p:sp>
            <p:nvSpPr>
              <p:cNvPr id="35860" name="Text Box 52"/>
              <p:cNvSpPr txBox="1">
                <a:spLocks noChangeArrowheads="1"/>
              </p:cNvSpPr>
              <p:nvPr/>
            </p:nvSpPr>
            <p:spPr bwMode="gray">
              <a:xfrm>
                <a:off x="1222375" y="2527356"/>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rgbClr val="171717"/>
                    </a:solidFill>
                  </a:rPr>
                  <a:t>This is placeholder text. </a:t>
                </a:r>
              </a:p>
            </p:txBody>
          </p:sp>
          <p:sp>
            <p:nvSpPr>
              <p:cNvPr id="35861" name="Text Box 52"/>
              <p:cNvSpPr txBox="1">
                <a:spLocks noChangeArrowheads="1"/>
              </p:cNvSpPr>
              <p:nvPr/>
            </p:nvSpPr>
            <p:spPr bwMode="gray">
              <a:xfrm>
                <a:off x="1222375" y="5084409"/>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chemeClr val="bg2"/>
                    </a:solidFill>
                  </a:rPr>
                  <a:t>This is placeholder text. </a:t>
                </a:r>
              </a:p>
            </p:txBody>
          </p:sp>
          <p:sp>
            <p:nvSpPr>
              <p:cNvPr id="35862" name="Text Box 52"/>
              <p:cNvSpPr txBox="1">
                <a:spLocks noChangeArrowheads="1"/>
              </p:cNvSpPr>
              <p:nvPr/>
            </p:nvSpPr>
            <p:spPr bwMode="gray">
              <a:xfrm>
                <a:off x="1222375" y="3800097"/>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rgbClr val="171717"/>
                    </a:solidFill>
                  </a:rPr>
                  <a:t>This is placeholder text. </a:t>
                </a:r>
              </a:p>
            </p:txBody>
          </p:sp>
        </p:grpSp>
        <p:sp>
          <p:nvSpPr>
            <p:cNvPr id="35852" name="Text Box 52"/>
            <p:cNvSpPr txBox="1">
              <a:spLocks noChangeArrowheads="1"/>
            </p:cNvSpPr>
            <p:nvPr/>
          </p:nvSpPr>
          <p:spPr bwMode="gray">
            <a:xfrm>
              <a:off x="4498975" y="2527356"/>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chemeClr val="tx2"/>
                  </a:solidFill>
                </a:rPr>
                <a:t>This is placeholder text. </a:t>
              </a:r>
            </a:p>
          </p:txBody>
        </p:sp>
        <p:sp>
          <p:nvSpPr>
            <p:cNvPr id="85" name="Text Box 52"/>
            <p:cNvSpPr txBox="1">
              <a:spLocks noChangeArrowheads="1"/>
            </p:cNvSpPr>
            <p:nvPr/>
          </p:nvSpPr>
          <p:spPr bwMode="gray">
            <a:xfrm>
              <a:off x="4499004" y="5038725"/>
              <a:ext cx="1346227" cy="461963"/>
            </a:xfrm>
            <a:prstGeom prst="rect">
              <a:avLst/>
            </a:prstGeom>
            <a:noFill/>
            <a:ln w="9525">
              <a:noFill/>
              <a:miter lim="800000"/>
              <a:headEnd/>
              <a:tailEnd/>
            </a:ln>
          </p:spPr>
          <p:txBody>
            <a:bodyPr>
              <a:spAutoFit/>
            </a:bodyPr>
            <a:lstStyle/>
            <a:p>
              <a:pPr algn="ctr" defTabSz="801688">
                <a:spcBef>
                  <a:spcPct val="20000"/>
                </a:spcBef>
                <a:defRPr/>
              </a:pPr>
              <a:r>
                <a:rPr lang="da-DK" sz="1200" noProof="1">
                  <a:solidFill>
                    <a:schemeClr val="accent1">
                      <a:lumMod val="10000"/>
                    </a:schemeClr>
                  </a:solidFill>
                  <a:latin typeface="Arial" pitchFamily="34" charset="0"/>
                  <a:ea typeface="ＭＳ Ｐゴシック" pitchFamily="-97" charset="-128"/>
                </a:rPr>
                <a:t>This is placeholder text. </a:t>
              </a:r>
            </a:p>
          </p:txBody>
        </p:sp>
        <p:sp>
          <p:nvSpPr>
            <p:cNvPr id="35854" name="Text Box 52"/>
            <p:cNvSpPr txBox="1">
              <a:spLocks noChangeArrowheads="1"/>
            </p:cNvSpPr>
            <p:nvPr/>
          </p:nvSpPr>
          <p:spPr bwMode="gray">
            <a:xfrm>
              <a:off x="4498975" y="3800097"/>
              <a:ext cx="1346255" cy="461665"/>
            </a:xfrm>
            <a:prstGeom prst="rect">
              <a:avLst/>
            </a:prstGeom>
            <a:noFill/>
            <a:ln w="9525">
              <a:noFill/>
              <a:miter lim="800000"/>
              <a:headEnd/>
              <a:tailEnd/>
            </a:ln>
          </p:spPr>
          <p:txBody>
            <a:bodyPr>
              <a:spAutoFit/>
            </a:bodyPr>
            <a:lstStyle/>
            <a:p>
              <a:pPr algn="ctr" defTabSz="801688">
                <a:spcBef>
                  <a:spcPct val="20000"/>
                </a:spcBef>
              </a:pPr>
              <a:r>
                <a:rPr lang="en-US" sz="1200" noProof="1">
                  <a:solidFill>
                    <a:srgbClr val="171717"/>
                  </a:solidFill>
                </a:rPr>
                <a:t>This is placeholder text. </a:t>
              </a: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6866" name="Rectangle 4"/>
          <p:cNvSpPr>
            <a:spLocks noChangeArrowheads="1"/>
          </p:cNvSpPr>
          <p:nvPr/>
        </p:nvSpPr>
        <p:spPr bwMode="gray">
          <a:xfrm>
            <a:off x="874713" y="1355725"/>
            <a:ext cx="4852987" cy="358775"/>
          </a:xfrm>
          <a:prstGeom prst="rect">
            <a:avLst/>
          </a:prstGeom>
          <a:noFill/>
          <a:ln w="9525">
            <a:noFill/>
            <a:miter lim="800000"/>
            <a:headEnd/>
            <a:tailEnd/>
          </a:ln>
        </p:spPr>
        <p:txBody>
          <a:bodyPr lIns="0" tIns="0" rIns="0" bIns="0" anchor="ctr"/>
          <a:lstStyle/>
          <a:p>
            <a:pPr defTabSz="801688"/>
            <a:r>
              <a:rPr lang="en-US" sz="2000">
                <a:solidFill>
                  <a:srgbClr val="171717"/>
                </a:solidFill>
              </a:rPr>
              <a:t>Your own sub headline</a:t>
            </a:r>
          </a:p>
          <a:p>
            <a:pPr defTabSz="801688"/>
            <a:endParaRPr lang="en-US" sz="2000">
              <a:solidFill>
                <a:srgbClr val="171717"/>
              </a:solidFill>
            </a:endParaRPr>
          </a:p>
        </p:txBody>
      </p:sp>
      <p:sp>
        <p:nvSpPr>
          <p:cNvPr id="36867" name="Rectangle 5"/>
          <p:cNvSpPr txBox="1">
            <a:spLocks noChangeArrowheads="1"/>
          </p:cNvSpPr>
          <p:nvPr/>
        </p:nvSpPr>
        <p:spPr bwMode="gray">
          <a:xfrm>
            <a:off x="874713" y="779463"/>
            <a:ext cx="2673350" cy="600075"/>
          </a:xfrm>
          <a:prstGeom prst="rect">
            <a:avLst/>
          </a:prstGeom>
          <a:noFill/>
          <a:ln w="9525">
            <a:noFill/>
            <a:miter lim="800000"/>
            <a:headEnd/>
            <a:tailEnd/>
          </a:ln>
        </p:spPr>
        <p:txBody>
          <a:bodyPr lIns="0" rIns="0" anchor="ctr"/>
          <a:lstStyle/>
          <a:p>
            <a:pPr defTabSz="914400" eaLnBrk="0" hangingPunct="0">
              <a:lnSpc>
                <a:spcPct val="95000"/>
              </a:lnSpc>
            </a:pPr>
            <a:r>
              <a:rPr lang="en-US" sz="3000" b="1">
                <a:solidFill>
                  <a:srgbClr val="171717"/>
                </a:solidFill>
              </a:rPr>
              <a:t>Templates</a:t>
            </a:r>
          </a:p>
        </p:txBody>
      </p:sp>
      <p:sp>
        <p:nvSpPr>
          <p:cNvPr id="36868"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6869"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19" name="Rektangel 18"/>
          <p:cNvSpPr>
            <a:spLocks noChangeArrowheads="1"/>
          </p:cNvSpPr>
          <p:nvPr/>
        </p:nvSpPr>
        <p:spPr bwMode="auto">
          <a:xfrm>
            <a:off x="1260475" y="2500313"/>
            <a:ext cx="4000500" cy="354012"/>
          </a:xfrm>
          <a:prstGeom prst="rect">
            <a:avLst/>
          </a:prstGeom>
          <a:gradFill flip="none" rotWithShape="1">
            <a:gsLst>
              <a:gs pos="0">
                <a:srgbClr val="FFFFFF">
                  <a:lumMod val="75000"/>
                </a:srgbClr>
              </a:gs>
              <a:gs pos="50000">
                <a:srgbClr val="FFFFFF">
                  <a:lumMod val="75000"/>
                </a:srgb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buFont typeface="+mj-lt"/>
              <a:buAutoNum type="arabicPeriod"/>
              <a:defRPr/>
            </a:pPr>
            <a:endParaRPr lang="da-DK" sz="1200" kern="0" noProof="1">
              <a:solidFill>
                <a:sysClr val="window" lastClr="FFFFFF"/>
              </a:solidFill>
              <a:latin typeface="Arial" pitchFamily="34" charset="0"/>
              <a:ea typeface="ＭＳ Ｐゴシック" pitchFamily="-97" charset="-128"/>
            </a:endParaRPr>
          </a:p>
        </p:txBody>
      </p:sp>
      <p:sp>
        <p:nvSpPr>
          <p:cNvPr id="20" name="Rektangel 19"/>
          <p:cNvSpPr>
            <a:spLocks noChangeArrowheads="1"/>
          </p:cNvSpPr>
          <p:nvPr/>
        </p:nvSpPr>
        <p:spPr bwMode="auto">
          <a:xfrm>
            <a:off x="1260475" y="5068888"/>
            <a:ext cx="4000500" cy="354012"/>
          </a:xfrm>
          <a:prstGeom prst="rect">
            <a:avLst/>
          </a:prstGeom>
          <a:gradFill flip="none" rotWithShape="1">
            <a:gsLst>
              <a:gs pos="0">
                <a:srgbClr val="FFFFFF">
                  <a:lumMod val="75000"/>
                </a:srgbClr>
              </a:gs>
              <a:gs pos="50000">
                <a:srgbClr val="FFFFFF">
                  <a:lumMod val="75000"/>
                </a:srgb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buFont typeface="+mj-lt"/>
              <a:buAutoNum type="arabicPeriod"/>
              <a:defRPr/>
            </a:pPr>
            <a:endParaRPr lang="da-DK" sz="1200" kern="0" noProof="1">
              <a:solidFill>
                <a:sysClr val="window" lastClr="FFFFFF"/>
              </a:solidFill>
              <a:latin typeface="Arial" pitchFamily="34" charset="0"/>
              <a:ea typeface="ＭＳ Ｐゴシック" pitchFamily="-97" charset="-128"/>
            </a:endParaRPr>
          </a:p>
        </p:txBody>
      </p:sp>
      <p:sp>
        <p:nvSpPr>
          <p:cNvPr id="21" name="Rektangel 20"/>
          <p:cNvSpPr>
            <a:spLocks noChangeArrowheads="1"/>
          </p:cNvSpPr>
          <p:nvPr/>
        </p:nvSpPr>
        <p:spPr bwMode="auto">
          <a:xfrm>
            <a:off x="1260475" y="3357563"/>
            <a:ext cx="4000500" cy="352425"/>
          </a:xfrm>
          <a:prstGeom prst="rect">
            <a:avLst/>
          </a:prstGeom>
          <a:gradFill flip="none" rotWithShape="1">
            <a:gsLst>
              <a:gs pos="0">
                <a:srgbClr val="FFFFFF">
                  <a:lumMod val="75000"/>
                </a:srgbClr>
              </a:gs>
              <a:gs pos="50000">
                <a:srgbClr val="FFFFFF">
                  <a:lumMod val="75000"/>
                </a:srgb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buFont typeface="+mj-lt"/>
              <a:buAutoNum type="arabicPeriod"/>
              <a:defRPr/>
            </a:pPr>
            <a:endParaRPr lang="da-DK" sz="1200" kern="0" noProof="1">
              <a:solidFill>
                <a:sysClr val="window" lastClr="FFFFFF"/>
              </a:solidFill>
              <a:latin typeface="Arial" pitchFamily="34" charset="0"/>
              <a:ea typeface="ＭＳ Ｐゴシック" pitchFamily="-97" charset="-128"/>
            </a:endParaRPr>
          </a:p>
        </p:txBody>
      </p:sp>
      <p:sp>
        <p:nvSpPr>
          <p:cNvPr id="22" name="Rektangel 21"/>
          <p:cNvSpPr>
            <a:spLocks noChangeArrowheads="1"/>
          </p:cNvSpPr>
          <p:nvPr/>
        </p:nvSpPr>
        <p:spPr bwMode="auto">
          <a:xfrm>
            <a:off x="1260475" y="3786188"/>
            <a:ext cx="4000500" cy="352425"/>
          </a:xfrm>
          <a:prstGeom prst="rect">
            <a:avLst/>
          </a:prstGeom>
          <a:gradFill flip="none" rotWithShape="1">
            <a:gsLst>
              <a:gs pos="0">
                <a:srgbClr val="FFFFFF">
                  <a:lumMod val="75000"/>
                </a:srgbClr>
              </a:gs>
              <a:gs pos="50000">
                <a:srgbClr val="FFFFFF">
                  <a:lumMod val="75000"/>
                </a:srgb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buFont typeface="+mj-lt"/>
              <a:buAutoNum type="arabicPeriod"/>
              <a:defRPr/>
            </a:pPr>
            <a:endParaRPr lang="da-DK" sz="1200" kern="0" noProof="1">
              <a:solidFill>
                <a:sysClr val="window" lastClr="FFFFFF"/>
              </a:solidFill>
              <a:latin typeface="Arial" pitchFamily="34" charset="0"/>
              <a:ea typeface="ＭＳ Ｐゴシック" pitchFamily="-97" charset="-128"/>
            </a:endParaRPr>
          </a:p>
        </p:txBody>
      </p:sp>
      <p:sp>
        <p:nvSpPr>
          <p:cNvPr id="23" name="Rektangel 22"/>
          <p:cNvSpPr>
            <a:spLocks noChangeArrowheads="1"/>
          </p:cNvSpPr>
          <p:nvPr/>
        </p:nvSpPr>
        <p:spPr bwMode="auto">
          <a:xfrm>
            <a:off x="1260475" y="2928938"/>
            <a:ext cx="4000500" cy="352425"/>
          </a:xfrm>
          <a:prstGeom prst="rect">
            <a:avLst/>
          </a:prstGeom>
          <a:gradFill flip="none" rotWithShape="1">
            <a:gsLst>
              <a:gs pos="0">
                <a:srgbClr val="FFFFFF">
                  <a:lumMod val="75000"/>
                </a:srgbClr>
              </a:gs>
              <a:gs pos="50000">
                <a:srgbClr val="FFFFFF">
                  <a:lumMod val="75000"/>
                </a:srgb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buFont typeface="+mj-lt"/>
              <a:buAutoNum type="arabicPeriod"/>
              <a:defRPr/>
            </a:pPr>
            <a:endParaRPr lang="da-DK" sz="1200" kern="0" noProof="1">
              <a:solidFill>
                <a:sysClr val="window" lastClr="FFFFFF"/>
              </a:solidFill>
              <a:latin typeface="Arial" pitchFamily="34" charset="0"/>
              <a:ea typeface="ＭＳ Ｐゴシック" pitchFamily="-97" charset="-128"/>
            </a:endParaRPr>
          </a:p>
        </p:txBody>
      </p:sp>
      <p:sp>
        <p:nvSpPr>
          <p:cNvPr id="24" name="Rektangel 23"/>
          <p:cNvSpPr>
            <a:spLocks noChangeArrowheads="1"/>
          </p:cNvSpPr>
          <p:nvPr/>
        </p:nvSpPr>
        <p:spPr bwMode="auto">
          <a:xfrm>
            <a:off x="1260475" y="4214813"/>
            <a:ext cx="4000500" cy="352425"/>
          </a:xfrm>
          <a:prstGeom prst="rect">
            <a:avLst/>
          </a:prstGeom>
          <a:gradFill flip="none" rotWithShape="1">
            <a:gsLst>
              <a:gs pos="0">
                <a:srgbClr val="FFFFFF">
                  <a:lumMod val="75000"/>
                </a:srgbClr>
              </a:gs>
              <a:gs pos="50000">
                <a:srgbClr val="FFFFFF">
                  <a:lumMod val="75000"/>
                </a:srgb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buFont typeface="+mj-lt"/>
              <a:buAutoNum type="arabicPeriod"/>
              <a:defRPr/>
            </a:pPr>
            <a:endParaRPr lang="da-DK" sz="1200" kern="0" noProof="1">
              <a:solidFill>
                <a:sysClr val="window" lastClr="FFFFFF"/>
              </a:solidFill>
              <a:latin typeface="Arial" pitchFamily="34" charset="0"/>
              <a:ea typeface="ＭＳ Ｐゴシック" pitchFamily="-97" charset="-128"/>
            </a:endParaRPr>
          </a:p>
        </p:txBody>
      </p:sp>
      <p:sp>
        <p:nvSpPr>
          <p:cNvPr id="25" name="Rektangel 24"/>
          <p:cNvSpPr>
            <a:spLocks noChangeArrowheads="1"/>
          </p:cNvSpPr>
          <p:nvPr/>
        </p:nvSpPr>
        <p:spPr bwMode="auto">
          <a:xfrm>
            <a:off x="1260475" y="4643438"/>
            <a:ext cx="4000500" cy="350837"/>
          </a:xfrm>
          <a:prstGeom prst="rect">
            <a:avLst/>
          </a:prstGeom>
          <a:gradFill flip="none" rotWithShape="1">
            <a:gsLst>
              <a:gs pos="0">
                <a:srgbClr val="FFFFFF">
                  <a:lumMod val="75000"/>
                </a:srgbClr>
              </a:gs>
              <a:gs pos="50000">
                <a:srgbClr val="FFFFFF">
                  <a:lumMod val="75000"/>
                </a:srgbClr>
              </a:gs>
              <a:gs pos="100000">
                <a:srgbClr val="E6E6E6">
                  <a:lumMod val="75000"/>
                </a:srgbClr>
              </a:gs>
            </a:gsLst>
            <a:lin ang="5400000" scaled="1"/>
            <a:tileRect/>
          </a:gradFill>
          <a:ln w="25400" cap="flat" cmpd="sng" algn="ctr">
            <a:noFill/>
            <a:prstDash val="solid"/>
          </a:ln>
          <a:effectLst>
            <a:outerShdw blurRad="50800" dist="38100" dir="2700000" algn="tl" rotWithShape="0">
              <a:prstClr val="black">
                <a:alpha val="40000"/>
              </a:prstClr>
            </a:outerShdw>
          </a:effectLst>
        </p:spPr>
        <p:txBody>
          <a:bodyPr anchor="ctr"/>
          <a:lstStyle/>
          <a:p>
            <a:pPr indent="-342900" fontAlgn="auto">
              <a:spcBef>
                <a:spcPts val="0"/>
              </a:spcBef>
              <a:spcAft>
                <a:spcPts val="0"/>
              </a:spcAft>
              <a:buFont typeface="+mj-lt"/>
              <a:buAutoNum type="arabicPeriod"/>
              <a:defRPr/>
            </a:pPr>
            <a:endParaRPr lang="da-DK" sz="1200" kern="0" noProof="1">
              <a:solidFill>
                <a:sysClr val="window" lastClr="FFFFFF"/>
              </a:solidFill>
              <a:latin typeface="Arial" pitchFamily="34" charset="0"/>
              <a:ea typeface="ＭＳ Ｐゴシック" pitchFamily="-97" charset="-128"/>
            </a:endParaRPr>
          </a:p>
        </p:txBody>
      </p:sp>
      <p:sp>
        <p:nvSpPr>
          <p:cNvPr id="36877" name="Tekstboks 8"/>
          <p:cNvSpPr txBox="1">
            <a:spLocks noChangeArrowheads="1"/>
          </p:cNvSpPr>
          <p:nvPr/>
        </p:nvSpPr>
        <p:spPr bwMode="auto">
          <a:xfrm>
            <a:off x="1295400" y="2540000"/>
            <a:ext cx="4000500" cy="261938"/>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36878" name="Tekstboks 9"/>
          <p:cNvSpPr txBox="1">
            <a:spLocks noChangeArrowheads="1"/>
          </p:cNvSpPr>
          <p:nvPr/>
        </p:nvSpPr>
        <p:spPr bwMode="auto">
          <a:xfrm>
            <a:off x="1295400" y="5118100"/>
            <a:ext cx="4000500" cy="261938"/>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36879" name="Tekstboks 10"/>
          <p:cNvSpPr txBox="1">
            <a:spLocks noChangeArrowheads="1"/>
          </p:cNvSpPr>
          <p:nvPr/>
        </p:nvSpPr>
        <p:spPr bwMode="auto">
          <a:xfrm>
            <a:off x="1295400" y="3398838"/>
            <a:ext cx="4000500" cy="261937"/>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36880" name="Tekstboks 11"/>
          <p:cNvSpPr txBox="1">
            <a:spLocks noChangeArrowheads="1"/>
          </p:cNvSpPr>
          <p:nvPr/>
        </p:nvSpPr>
        <p:spPr bwMode="auto">
          <a:xfrm>
            <a:off x="1295400" y="4259263"/>
            <a:ext cx="4000500" cy="261937"/>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36881" name="Tekstboks 12"/>
          <p:cNvSpPr txBox="1">
            <a:spLocks noChangeArrowheads="1"/>
          </p:cNvSpPr>
          <p:nvPr/>
        </p:nvSpPr>
        <p:spPr bwMode="auto">
          <a:xfrm>
            <a:off x="1295400" y="2970213"/>
            <a:ext cx="4000500" cy="261937"/>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36882" name="Tekstboks 13"/>
          <p:cNvSpPr txBox="1">
            <a:spLocks noChangeArrowheads="1"/>
          </p:cNvSpPr>
          <p:nvPr/>
        </p:nvSpPr>
        <p:spPr bwMode="auto">
          <a:xfrm>
            <a:off x="1295400" y="3829050"/>
            <a:ext cx="4000500" cy="261938"/>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36883" name="Tekstboks 14"/>
          <p:cNvSpPr txBox="1">
            <a:spLocks noChangeArrowheads="1"/>
          </p:cNvSpPr>
          <p:nvPr/>
        </p:nvSpPr>
        <p:spPr bwMode="auto">
          <a:xfrm>
            <a:off x="1295400" y="4687888"/>
            <a:ext cx="4000500" cy="261937"/>
          </a:xfrm>
          <a:prstGeom prst="rect">
            <a:avLst/>
          </a:prstGeom>
          <a:noFill/>
          <a:ln w="9525">
            <a:noFill/>
            <a:miter lim="800000"/>
            <a:headEnd/>
            <a:tailEnd/>
          </a:ln>
        </p:spPr>
        <p:txBody>
          <a:bodyPr>
            <a:spAutoFit/>
          </a:bodyPr>
          <a:lstStyle/>
          <a:p>
            <a:r>
              <a:rPr lang="en-US" sz="1100">
                <a:solidFill>
                  <a:schemeClr val="tx2"/>
                </a:solidFill>
              </a:rPr>
              <a:t>This is an example text. Go ahead and replace it</a:t>
            </a:r>
            <a:endParaRPr lang="da-DK" sz="1100">
              <a:solidFill>
                <a:schemeClr val="tx2"/>
              </a:solidFill>
            </a:endParaRPr>
          </a:p>
        </p:txBody>
      </p:sp>
      <p:sp>
        <p:nvSpPr>
          <p:cNvPr id="36884" name="Tekstboks 48"/>
          <p:cNvSpPr txBox="1">
            <a:spLocks noChangeArrowheads="1"/>
          </p:cNvSpPr>
          <p:nvPr/>
        </p:nvSpPr>
        <p:spPr bwMode="auto">
          <a:xfrm>
            <a:off x="533400" y="46355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sp>
        <p:nvSpPr>
          <p:cNvPr id="36885" name="Tekstboks 49"/>
          <p:cNvSpPr txBox="1">
            <a:spLocks noChangeArrowheads="1"/>
          </p:cNvSpPr>
          <p:nvPr/>
        </p:nvSpPr>
        <p:spPr bwMode="auto">
          <a:xfrm>
            <a:off x="533400" y="25273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sp>
        <p:nvSpPr>
          <p:cNvPr id="36886" name="Tekstboks 50"/>
          <p:cNvSpPr txBox="1">
            <a:spLocks noChangeArrowheads="1"/>
          </p:cNvSpPr>
          <p:nvPr/>
        </p:nvSpPr>
        <p:spPr bwMode="auto">
          <a:xfrm>
            <a:off x="533400" y="50673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sp>
        <p:nvSpPr>
          <p:cNvPr id="36887" name="Tekstboks 51"/>
          <p:cNvSpPr txBox="1">
            <a:spLocks noChangeArrowheads="1"/>
          </p:cNvSpPr>
          <p:nvPr/>
        </p:nvSpPr>
        <p:spPr bwMode="auto">
          <a:xfrm>
            <a:off x="533400" y="42164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sp>
        <p:nvSpPr>
          <p:cNvPr id="36888" name="Tekstboks 52"/>
          <p:cNvSpPr txBox="1">
            <a:spLocks noChangeArrowheads="1"/>
          </p:cNvSpPr>
          <p:nvPr/>
        </p:nvSpPr>
        <p:spPr bwMode="auto">
          <a:xfrm>
            <a:off x="533400" y="37973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sp>
        <p:nvSpPr>
          <p:cNvPr id="36889" name="Tekstboks 53"/>
          <p:cNvSpPr txBox="1">
            <a:spLocks noChangeArrowheads="1"/>
          </p:cNvSpPr>
          <p:nvPr/>
        </p:nvSpPr>
        <p:spPr bwMode="auto">
          <a:xfrm>
            <a:off x="533400" y="33655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sp>
        <p:nvSpPr>
          <p:cNvPr id="36890" name="Tekstboks 54"/>
          <p:cNvSpPr txBox="1">
            <a:spLocks noChangeArrowheads="1"/>
          </p:cNvSpPr>
          <p:nvPr/>
        </p:nvSpPr>
        <p:spPr bwMode="auto">
          <a:xfrm>
            <a:off x="533400" y="2946400"/>
            <a:ext cx="304800" cy="369888"/>
          </a:xfrm>
          <a:prstGeom prst="rect">
            <a:avLst/>
          </a:prstGeom>
          <a:noFill/>
          <a:ln w="9525">
            <a:noFill/>
            <a:miter lim="800000"/>
            <a:headEnd/>
            <a:tailEnd/>
          </a:ln>
        </p:spPr>
        <p:txBody>
          <a:bodyPr>
            <a:spAutoFit/>
          </a:bodyPr>
          <a:lstStyle/>
          <a:p>
            <a:r>
              <a:rPr lang="da-DK">
                <a:solidFill>
                  <a:srgbClr val="171717"/>
                </a:solidFill>
                <a:latin typeface="Zapf Dingbats" charset="2"/>
              </a:rPr>
              <a:t>✓</a:t>
            </a:r>
            <a:endParaRPr lang="da-DK">
              <a:solidFill>
                <a:srgbClr val="171717"/>
              </a:solidFill>
            </a:endParaRPr>
          </a:p>
        </p:txBody>
      </p:sp>
      <p:grpSp>
        <p:nvGrpSpPr>
          <p:cNvPr id="36891" name="Gruppe 95"/>
          <p:cNvGrpSpPr>
            <a:grpSpLocks/>
          </p:cNvGrpSpPr>
          <p:nvPr/>
        </p:nvGrpSpPr>
        <p:grpSpPr bwMode="auto">
          <a:xfrm>
            <a:off x="860425" y="2498725"/>
            <a:ext cx="355600" cy="2932113"/>
            <a:chOff x="861062" y="2499360"/>
            <a:chExt cx="355084" cy="2931271"/>
          </a:xfrm>
        </p:grpSpPr>
        <p:grpSp>
          <p:nvGrpSpPr>
            <p:cNvPr id="36895" name="Gruppe 55"/>
            <p:cNvGrpSpPr>
              <a:grpSpLocks noChangeAspect="1"/>
            </p:cNvGrpSpPr>
            <p:nvPr/>
          </p:nvGrpSpPr>
          <p:grpSpPr bwMode="auto">
            <a:xfrm>
              <a:off x="861062" y="2499360"/>
              <a:ext cx="347394" cy="2931271"/>
              <a:chOff x="571500" y="1858963"/>
              <a:chExt cx="511175" cy="4313237"/>
            </a:xfrm>
          </p:grpSpPr>
          <p:sp>
            <p:nvSpPr>
              <p:cNvPr id="57" name="Rektangel 7"/>
              <p:cNvSpPr>
                <a:spLocks noChangeArrowheads="1"/>
              </p:cNvSpPr>
              <p:nvPr/>
            </p:nvSpPr>
            <p:spPr bwMode="auto">
              <a:xfrm>
                <a:off x="571500" y="1858963"/>
                <a:ext cx="510828" cy="513759"/>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58" name="Rektangel 57"/>
              <p:cNvSpPr>
                <a:spLocks noChangeArrowheads="1"/>
              </p:cNvSpPr>
              <p:nvPr/>
            </p:nvSpPr>
            <p:spPr bwMode="auto">
              <a:xfrm>
                <a:off x="571500" y="2491821"/>
                <a:ext cx="510828" cy="511423"/>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59" name="Rektangel 11"/>
              <p:cNvSpPr>
                <a:spLocks noChangeArrowheads="1"/>
              </p:cNvSpPr>
              <p:nvPr/>
            </p:nvSpPr>
            <p:spPr bwMode="auto">
              <a:xfrm>
                <a:off x="571500" y="3124677"/>
                <a:ext cx="510828" cy="511424"/>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60" name="Rektangel 13"/>
              <p:cNvSpPr>
                <a:spLocks noChangeArrowheads="1"/>
              </p:cNvSpPr>
              <p:nvPr/>
            </p:nvSpPr>
            <p:spPr bwMode="auto">
              <a:xfrm>
                <a:off x="571500" y="3762206"/>
                <a:ext cx="510828" cy="509088"/>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61" name="Rektangel 60"/>
              <p:cNvSpPr>
                <a:spLocks noChangeArrowheads="1"/>
              </p:cNvSpPr>
              <p:nvPr/>
            </p:nvSpPr>
            <p:spPr bwMode="auto">
              <a:xfrm>
                <a:off x="571500" y="4395062"/>
                <a:ext cx="510828" cy="511424"/>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62" name="Rektangel 23"/>
              <p:cNvSpPr>
                <a:spLocks noChangeArrowheads="1"/>
              </p:cNvSpPr>
              <p:nvPr/>
            </p:nvSpPr>
            <p:spPr bwMode="auto">
              <a:xfrm>
                <a:off x="571500" y="5027920"/>
                <a:ext cx="510828" cy="511423"/>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sp>
            <p:nvSpPr>
              <p:cNvPr id="63" name="Rektangel 26"/>
              <p:cNvSpPr>
                <a:spLocks noChangeArrowheads="1"/>
              </p:cNvSpPr>
              <p:nvPr/>
            </p:nvSpPr>
            <p:spPr bwMode="auto">
              <a:xfrm>
                <a:off x="571500" y="5660776"/>
                <a:ext cx="510828" cy="511424"/>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a:outerShdw blurRad="50800" dist="38100" dir="2700000" algn="tl" rotWithShape="0">
                  <a:prstClr val="black">
                    <a:alpha val="40000"/>
                  </a:prstClr>
                </a:outerShdw>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latin typeface="Arial" pitchFamily="34" charset="0"/>
                  <a:ea typeface="ＭＳ Ｐゴシック" pitchFamily="-97" charset="-128"/>
                </a:endParaRPr>
              </a:p>
            </p:txBody>
          </p:sp>
        </p:grpSp>
        <p:sp>
          <p:nvSpPr>
            <p:cNvPr id="89" name="Tekstboks 8"/>
            <p:cNvSpPr txBox="1">
              <a:spLocks noChangeArrowheads="1"/>
            </p:cNvSpPr>
            <p:nvPr/>
          </p:nvSpPr>
          <p:spPr bwMode="auto">
            <a:xfrm>
              <a:off x="889596" y="2542211"/>
              <a:ext cx="326550" cy="276146"/>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1</a:t>
              </a:r>
            </a:p>
          </p:txBody>
        </p:sp>
        <p:sp>
          <p:nvSpPr>
            <p:cNvPr id="90" name="Tekstboks 89"/>
            <p:cNvSpPr txBox="1">
              <a:spLocks noChangeArrowheads="1"/>
            </p:cNvSpPr>
            <p:nvPr/>
          </p:nvSpPr>
          <p:spPr bwMode="auto">
            <a:xfrm>
              <a:off x="889596" y="2984996"/>
              <a:ext cx="326550" cy="276146"/>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2</a:t>
              </a:r>
            </a:p>
          </p:txBody>
        </p:sp>
        <p:sp>
          <p:nvSpPr>
            <p:cNvPr id="91" name="Tekstboks 90"/>
            <p:cNvSpPr txBox="1">
              <a:spLocks noChangeArrowheads="1"/>
            </p:cNvSpPr>
            <p:nvPr/>
          </p:nvSpPr>
          <p:spPr bwMode="auto">
            <a:xfrm>
              <a:off x="889596" y="3402389"/>
              <a:ext cx="326550" cy="276146"/>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3</a:t>
              </a:r>
            </a:p>
          </p:txBody>
        </p:sp>
        <p:sp>
          <p:nvSpPr>
            <p:cNvPr id="92" name="Tekstboks 91"/>
            <p:cNvSpPr txBox="1">
              <a:spLocks noChangeArrowheads="1"/>
            </p:cNvSpPr>
            <p:nvPr/>
          </p:nvSpPr>
          <p:spPr bwMode="auto">
            <a:xfrm>
              <a:off x="889596" y="3830891"/>
              <a:ext cx="326550" cy="276146"/>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4</a:t>
              </a:r>
            </a:p>
          </p:txBody>
        </p:sp>
        <p:sp>
          <p:nvSpPr>
            <p:cNvPr id="93" name="Tekstboks 21"/>
            <p:cNvSpPr txBox="1">
              <a:spLocks noChangeArrowheads="1"/>
            </p:cNvSpPr>
            <p:nvPr/>
          </p:nvSpPr>
          <p:spPr bwMode="auto">
            <a:xfrm>
              <a:off x="889596" y="4265741"/>
              <a:ext cx="326550" cy="276146"/>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5</a:t>
              </a:r>
            </a:p>
          </p:txBody>
        </p:sp>
        <p:sp>
          <p:nvSpPr>
            <p:cNvPr id="94" name="Tekstboks 24"/>
            <p:cNvSpPr txBox="1">
              <a:spLocks noChangeArrowheads="1"/>
            </p:cNvSpPr>
            <p:nvPr/>
          </p:nvSpPr>
          <p:spPr bwMode="auto">
            <a:xfrm>
              <a:off x="889596" y="4695829"/>
              <a:ext cx="326550" cy="276146"/>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6</a:t>
              </a:r>
            </a:p>
          </p:txBody>
        </p:sp>
        <p:sp>
          <p:nvSpPr>
            <p:cNvPr id="95" name="Tekstboks 27"/>
            <p:cNvSpPr txBox="1">
              <a:spLocks noChangeArrowheads="1"/>
            </p:cNvSpPr>
            <p:nvPr/>
          </p:nvSpPr>
          <p:spPr bwMode="auto">
            <a:xfrm>
              <a:off x="889596" y="5121157"/>
              <a:ext cx="326550" cy="276146"/>
            </a:xfrm>
            <a:prstGeom prst="rect">
              <a:avLst/>
            </a:prstGeom>
            <a:noFill/>
            <a:ln w="9525">
              <a:noFill/>
              <a:miter lim="800000"/>
              <a:headEnd/>
              <a:tailEnd/>
            </a:ln>
            <a:effectLst>
              <a:outerShdw blurRad="63500" algn="tl" rotWithShape="0">
                <a:srgbClr val="000000">
                  <a:alpha val="74998"/>
                </a:srgbClr>
              </a:outerShdw>
            </a:effectLst>
          </p:spPr>
          <p:txBody>
            <a:bodyPr>
              <a:spAutoFit/>
            </a:bodyPr>
            <a:lstStyle/>
            <a:p>
              <a:pPr algn="ctr">
                <a:defRPr/>
              </a:pPr>
              <a:r>
                <a:rPr lang="da-DK" sz="1200" dirty="0">
                  <a:latin typeface="Arial" pitchFamily="34" charset="0"/>
                  <a:ea typeface="ＭＳ Ｐゴシック" pitchFamily="-97" charset="-128"/>
                </a:rPr>
                <a:t>7</a:t>
              </a:r>
            </a:p>
          </p:txBody>
        </p:sp>
      </p:grpSp>
      <p:grpSp>
        <p:nvGrpSpPr>
          <p:cNvPr id="36892" name="Gruppe 45"/>
          <p:cNvGrpSpPr>
            <a:grpSpLocks/>
          </p:cNvGrpSpPr>
          <p:nvPr/>
        </p:nvGrpSpPr>
        <p:grpSpPr bwMode="auto">
          <a:xfrm>
            <a:off x="5321300" y="2489200"/>
            <a:ext cx="2946400" cy="2946400"/>
            <a:chOff x="5321300" y="2489200"/>
            <a:chExt cx="2946400" cy="2946400"/>
          </a:xfrm>
        </p:grpSpPr>
        <p:sp>
          <p:nvSpPr>
            <p:cNvPr id="17" name="Rektangel 16"/>
            <p:cNvSpPr>
              <a:spLocks noChangeArrowheads="1"/>
            </p:cNvSpPr>
            <p:nvPr/>
          </p:nvSpPr>
          <p:spPr bwMode="auto">
            <a:xfrm>
              <a:off x="5321300" y="2489200"/>
              <a:ext cx="2946400" cy="2946400"/>
            </a:xfrm>
            <a:prstGeom prst="rect">
              <a:avLst/>
            </a:prstGeom>
            <a:gradFill rotWithShape="1">
              <a:gsLst>
                <a:gs pos="0">
                  <a:srgbClr val="002060"/>
                </a:gs>
                <a:gs pos="100000">
                  <a:srgbClr val="1F88C8"/>
                </a:gs>
              </a:gsLst>
              <a:lin ang="16200000"/>
            </a:gra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buFont typeface="+mj-lt"/>
                <a:buAutoNum type="arabicPeriod"/>
                <a:defRPr/>
              </a:pPr>
              <a:endParaRPr lang="da-DK" sz="1400" b="1" kern="0" noProof="1">
                <a:solidFill>
                  <a:sysClr val="window" lastClr="FFFFFF"/>
                </a:solidFill>
                <a:latin typeface="Arial" pitchFamily="34" charset="0"/>
                <a:ea typeface="ＭＳ Ｐゴシック" pitchFamily="-97" charset="-128"/>
              </a:endParaRPr>
            </a:p>
          </p:txBody>
        </p:sp>
        <p:pic>
          <p:nvPicPr>
            <p:cNvPr id="36894" name="Billede 44" descr="dreamstime_go to www.jpg"/>
            <p:cNvPicPr>
              <a:picLocks noChangeAspect="1"/>
            </p:cNvPicPr>
            <p:nvPr/>
          </p:nvPicPr>
          <p:blipFill>
            <a:blip r:embed="rId2"/>
            <a:srcRect/>
            <a:stretch>
              <a:fillRect/>
            </a:stretch>
          </p:blipFill>
          <p:spPr bwMode="auto">
            <a:xfrm>
              <a:off x="5433649" y="2615564"/>
              <a:ext cx="2721702" cy="267845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ktangel 7"/>
          <p:cNvSpPr>
            <a:spLocks noChangeArrowheads="1"/>
          </p:cNvSpPr>
          <p:nvPr/>
        </p:nvSpPr>
        <p:spPr bwMode="auto">
          <a:xfrm>
            <a:off x="5029200" y="2298700"/>
            <a:ext cx="3749675" cy="3632200"/>
          </a:xfrm>
          <a:prstGeom prst="rect">
            <a:avLst/>
          </a:prstGeom>
          <a:gradFill flip="none" rotWithShape="1">
            <a:gsLst>
              <a:gs pos="0">
                <a:srgbClr val="69BED9"/>
              </a:gs>
              <a:gs pos="100000">
                <a:srgbClr val="1F88C8"/>
              </a:gs>
            </a:gsLst>
            <a:lin ang="5400000" scaled="1"/>
            <a:tileRect/>
          </a:gradFill>
          <a:ln w="9525">
            <a:solidFill>
              <a:schemeClr val="accent3">
                <a:lumMod val="75000"/>
              </a:schemeClr>
            </a:solidFill>
            <a:miter lim="800000"/>
            <a:headEnd/>
            <a:tailEnd/>
          </a:ln>
          <a:effectLst/>
        </p:spPr>
        <p:txBody>
          <a:bodyPr anchor="ctr"/>
          <a:lstStyle/>
          <a:p>
            <a:pPr indent="-342900" algn="ctr">
              <a:buFont typeface="Calibri" pitchFamily="34" charset="0"/>
              <a:buAutoNum type="arabicPeriod"/>
              <a:defRPr/>
            </a:pPr>
            <a:endParaRPr lang="en-US" sz="1600" b="1" noProof="1">
              <a:solidFill>
                <a:srgbClr val="FFFFFF"/>
              </a:solidFill>
              <a:latin typeface="Arial" pitchFamily="34" charset="0"/>
            </a:endParaRPr>
          </a:p>
        </p:txBody>
      </p:sp>
      <p:sp>
        <p:nvSpPr>
          <p:cNvPr id="37891" name="Tekstboks 39"/>
          <p:cNvSpPr txBox="1">
            <a:spLocks noChangeArrowheads="1"/>
          </p:cNvSpPr>
          <p:nvPr/>
        </p:nvSpPr>
        <p:spPr bwMode="auto">
          <a:xfrm>
            <a:off x="5165725" y="2630488"/>
            <a:ext cx="3333750" cy="2247900"/>
          </a:xfrm>
          <a:prstGeom prst="rect">
            <a:avLst/>
          </a:prstGeom>
          <a:noFill/>
          <a:ln w="9525">
            <a:noFill/>
            <a:miter lim="800000"/>
            <a:headEnd/>
            <a:tailEnd/>
          </a:ln>
        </p:spPr>
        <p:txBody>
          <a:bodyPr>
            <a:spAutoFit/>
          </a:bodyPr>
          <a:lstStyle/>
          <a:p>
            <a:pPr marL="342900" indent="-342900">
              <a:buFont typeface="Calibri" pitchFamily="34" charset="0"/>
              <a:buAutoNum type="arabicPeriod"/>
            </a:pPr>
            <a:r>
              <a:rPr lang="en-US" sz="1400">
                <a:solidFill>
                  <a:srgbClr val="FFFFFF"/>
                </a:solidFill>
              </a:rPr>
              <a:t>This is an example text. Go ahead and replace it with your own text. This is an example text. Go ahead and replace it with your own text. </a:t>
            </a:r>
            <a:endParaRPr lang="da-DK" sz="1400">
              <a:solidFill>
                <a:srgbClr val="FFFFFF"/>
              </a:solidFill>
            </a:endParaRPr>
          </a:p>
          <a:p>
            <a:pPr marL="342900" indent="-342900">
              <a:buFont typeface="Calibri" pitchFamily="34" charset="0"/>
              <a:buAutoNum type="arabicPeriod"/>
            </a:pPr>
            <a:r>
              <a:rPr lang="en-US" sz="1400">
                <a:solidFill>
                  <a:srgbClr val="FFFFFF"/>
                </a:solidFill>
              </a:rPr>
              <a:t>This is an example text. Go ahead and replace it with your own text.</a:t>
            </a:r>
          </a:p>
          <a:p>
            <a:pPr marL="342900" indent="-342900">
              <a:buFont typeface="Calibri" pitchFamily="34" charset="0"/>
              <a:buAutoNum type="arabicPeriod"/>
            </a:pPr>
            <a:r>
              <a:rPr lang="en-US" sz="1400">
                <a:solidFill>
                  <a:srgbClr val="FFFFFF"/>
                </a:solidFill>
              </a:rPr>
              <a:t>This is an example text. Go ahead and replace it with your own text. </a:t>
            </a:r>
            <a:endParaRPr lang="da-DK" sz="1400">
              <a:solidFill>
                <a:srgbClr val="FFFFFF"/>
              </a:solidFill>
            </a:endParaRPr>
          </a:p>
          <a:p>
            <a:pPr marL="342900" indent="-342900"/>
            <a:r>
              <a:rPr lang="en-US" sz="1400">
                <a:solidFill>
                  <a:srgbClr val="FFFFFF"/>
                </a:solidFill>
              </a:rPr>
              <a:t> </a:t>
            </a:r>
            <a:endParaRPr lang="da-DK" sz="1400">
              <a:solidFill>
                <a:srgbClr val="FFFFFF"/>
              </a:solidFill>
            </a:endParaRPr>
          </a:p>
          <a:p>
            <a:pPr marL="342900" indent="-342900">
              <a:buFont typeface="Calibri" pitchFamily="34" charset="0"/>
              <a:buAutoNum type="arabicPeriod"/>
            </a:pPr>
            <a:endParaRPr lang="da-DK" sz="1400">
              <a:solidFill>
                <a:srgbClr val="FFFFFF"/>
              </a:solidFill>
            </a:endParaRPr>
          </a:p>
        </p:txBody>
      </p:sp>
      <p:sp>
        <p:nvSpPr>
          <p:cNvPr id="37892"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7893"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37894" name="Titel 16"/>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en-US" smtClean="0">
              <a:latin typeface="Arial" charset="0"/>
              <a:ea typeface="ＭＳ Ｐゴシック" charset="-128"/>
              <a:cs typeface="Arial" charset="0"/>
            </a:endParaRPr>
          </a:p>
        </p:txBody>
      </p:sp>
      <p:sp>
        <p:nvSpPr>
          <p:cNvPr id="37895" name="Pladsholder til tekst 18"/>
          <p:cNvSpPr>
            <a:spLocks noGrp="1"/>
          </p:cNvSpPr>
          <p:nvPr>
            <p:ph type="body" idx="13"/>
          </p:nvPr>
        </p:nvSpPr>
        <p:spPr bwMode="auto">
          <a:xfrm>
            <a:off x="177800" y="1447800"/>
            <a:ext cx="6489700" cy="358775"/>
          </a:xfrm>
          <a:noFill/>
          <a:ln>
            <a:miter lim="800000"/>
            <a:headEnd/>
            <a:tailEnd/>
          </a:ln>
        </p:spPr>
        <p:txBody>
          <a:bodyPr vert="horz" wrap="square" lIns="91440" tIns="45720" rIns="91440" bIns="45720" numCol="1" anchorCtr="0" compatLnSpc="1">
            <a:prstTxWarp prst="textNoShape">
              <a:avLst/>
            </a:prstTxWarp>
          </a:bodyPr>
          <a:lstStyle/>
          <a:p>
            <a:pPr eaLnBrk="1" hangingPunct="1"/>
            <a:r>
              <a:rPr lang="da-DK" smtClean="0">
                <a:latin typeface="Arial" charset="0"/>
                <a:ea typeface="ＭＳ Ｐゴシック" charset="-128"/>
                <a:cs typeface="Arial" charset="0"/>
              </a:rPr>
              <a:t>Editable diagram </a:t>
            </a:r>
            <a:r>
              <a:rPr lang="en-US" smtClean="0">
                <a:latin typeface="Arial" charset="0"/>
                <a:ea typeface="ＭＳ Ｐゴシック" charset="-128"/>
                <a:cs typeface="Arial" charset="0"/>
              </a:rPr>
              <a:t>–</a:t>
            </a:r>
            <a:r>
              <a:rPr lang="da-DK" smtClean="0">
                <a:latin typeface="Arial" charset="0"/>
                <a:ea typeface="ＭＳ Ｐゴシック" charset="-128"/>
                <a:cs typeface="Arial" charset="0"/>
              </a:rPr>
              <a:t> Venn diagram</a:t>
            </a:r>
          </a:p>
        </p:txBody>
      </p:sp>
      <p:graphicFrame>
        <p:nvGraphicFramePr>
          <p:cNvPr id="14" name="Diagram 13"/>
          <p:cNvGraphicFramePr/>
          <p:nvPr/>
        </p:nvGraphicFramePr>
        <p:xfrm>
          <a:off x="169335" y="2398889"/>
          <a:ext cx="4953000" cy="330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8914" name="Rectangle 4"/>
          <p:cNvSpPr>
            <a:spLocks noChangeArrowheads="1"/>
          </p:cNvSpPr>
          <p:nvPr/>
        </p:nvSpPr>
        <p:spPr bwMode="gray">
          <a:xfrm>
            <a:off x="1054100" y="6203950"/>
            <a:ext cx="1358900" cy="317500"/>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8915" name="Rectangle 4"/>
          <p:cNvSpPr>
            <a:spLocks noChangeArrowheads="1"/>
          </p:cNvSpPr>
          <p:nvPr/>
        </p:nvSpPr>
        <p:spPr bwMode="gray">
          <a:xfrm>
            <a:off x="6946900" y="6203950"/>
            <a:ext cx="1358900" cy="317500"/>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38916" name="Titel 16"/>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da-DK" smtClean="0">
                <a:latin typeface="Arial" charset="0"/>
                <a:ea typeface="ＭＳ Ｐゴシック" charset="-128"/>
                <a:cs typeface="Arial" charset="0"/>
              </a:rPr>
              <a:t>Templates</a:t>
            </a:r>
          </a:p>
        </p:txBody>
      </p:sp>
      <p:sp>
        <p:nvSpPr>
          <p:cNvPr id="38917" name="Pladsholder til tekst 18"/>
          <p:cNvSpPr>
            <a:spLocks noGrp="1"/>
          </p:cNvSpPr>
          <p:nvPr>
            <p:ph type="body" idx="13"/>
          </p:nvPr>
        </p:nvSpPr>
        <p:spPr bwMode="auto">
          <a:xfrm>
            <a:off x="244475" y="1517650"/>
            <a:ext cx="5730875" cy="317500"/>
          </a:xfrm>
          <a:noFill/>
          <a:ln>
            <a:miter lim="800000"/>
            <a:headEnd/>
            <a:tailEnd/>
          </a:ln>
        </p:spPr>
        <p:txBody>
          <a:bodyPr vert="horz" wrap="square" lIns="91440" tIns="45720" rIns="91440" bIns="45720" numCol="1" anchorCtr="0" compatLnSpc="1">
            <a:prstTxWarp prst="textNoShape">
              <a:avLst/>
            </a:prstTxWarp>
          </a:bodyPr>
          <a:lstStyle/>
          <a:p>
            <a:pPr eaLnBrk="1" hangingPunct="1"/>
            <a:r>
              <a:rPr lang="da-DK" smtClean="0">
                <a:latin typeface="Arial" charset="0"/>
                <a:ea typeface="ＭＳ Ｐゴシック" charset="-128"/>
                <a:cs typeface="Arial" charset="0"/>
              </a:rPr>
              <a:t>Line chart</a:t>
            </a:r>
          </a:p>
        </p:txBody>
      </p:sp>
      <p:sp>
        <p:nvSpPr>
          <p:cNvPr id="38918" name="Rektangel 35"/>
          <p:cNvSpPr>
            <a:spLocks noChangeArrowheads="1"/>
          </p:cNvSpPr>
          <p:nvPr/>
        </p:nvSpPr>
        <p:spPr bwMode="auto">
          <a:xfrm>
            <a:off x="6810375" y="5907088"/>
            <a:ext cx="574675" cy="523875"/>
          </a:xfrm>
          <a:prstGeom prst="rect">
            <a:avLst/>
          </a:prstGeom>
          <a:noFill/>
          <a:ln w="9525">
            <a:noFill/>
            <a:miter lim="800000"/>
            <a:headEnd/>
            <a:tailEnd/>
          </a:ln>
        </p:spPr>
        <p:txBody>
          <a:bodyPr>
            <a:spAutoFit/>
          </a:bodyPr>
          <a:lstStyle/>
          <a:p>
            <a:pPr algn="ctr"/>
            <a:r>
              <a:rPr lang="en-US" sz="1400" b="1" noProof="1">
                <a:solidFill>
                  <a:srgbClr val="171717"/>
                </a:solidFill>
                <a:cs typeface="Arial" charset="0"/>
              </a:rPr>
              <a:t>2010</a:t>
            </a:r>
            <a:endParaRPr lang="da-DK" sz="1400" b="1">
              <a:solidFill>
                <a:srgbClr val="171717"/>
              </a:solidFill>
            </a:endParaRPr>
          </a:p>
        </p:txBody>
      </p:sp>
      <p:sp>
        <p:nvSpPr>
          <p:cNvPr id="38919" name="Rektangel 36"/>
          <p:cNvSpPr>
            <a:spLocks noChangeArrowheads="1"/>
          </p:cNvSpPr>
          <p:nvPr/>
        </p:nvSpPr>
        <p:spPr bwMode="auto">
          <a:xfrm>
            <a:off x="5783263" y="5894388"/>
            <a:ext cx="576262" cy="523875"/>
          </a:xfrm>
          <a:prstGeom prst="rect">
            <a:avLst/>
          </a:prstGeom>
          <a:noFill/>
          <a:ln w="9525">
            <a:noFill/>
            <a:miter lim="800000"/>
            <a:headEnd/>
            <a:tailEnd/>
          </a:ln>
        </p:spPr>
        <p:txBody>
          <a:bodyPr>
            <a:spAutoFit/>
          </a:bodyPr>
          <a:lstStyle/>
          <a:p>
            <a:pPr algn="ctr"/>
            <a:r>
              <a:rPr lang="en-US" sz="1400" b="1" noProof="1">
                <a:solidFill>
                  <a:srgbClr val="171717"/>
                </a:solidFill>
                <a:cs typeface="Arial" charset="0"/>
              </a:rPr>
              <a:t>2009</a:t>
            </a:r>
            <a:endParaRPr lang="da-DK" sz="1400" b="1">
              <a:solidFill>
                <a:srgbClr val="171717"/>
              </a:solidFill>
            </a:endParaRPr>
          </a:p>
        </p:txBody>
      </p:sp>
      <p:sp>
        <p:nvSpPr>
          <p:cNvPr id="38920" name="Rektangel 37"/>
          <p:cNvSpPr>
            <a:spLocks noChangeArrowheads="1"/>
          </p:cNvSpPr>
          <p:nvPr/>
        </p:nvSpPr>
        <p:spPr bwMode="auto">
          <a:xfrm>
            <a:off x="4784725" y="5894388"/>
            <a:ext cx="576263" cy="523875"/>
          </a:xfrm>
          <a:prstGeom prst="rect">
            <a:avLst/>
          </a:prstGeom>
          <a:noFill/>
          <a:ln w="9525">
            <a:noFill/>
            <a:miter lim="800000"/>
            <a:headEnd/>
            <a:tailEnd/>
          </a:ln>
        </p:spPr>
        <p:txBody>
          <a:bodyPr>
            <a:spAutoFit/>
          </a:bodyPr>
          <a:lstStyle/>
          <a:p>
            <a:pPr algn="ctr"/>
            <a:r>
              <a:rPr lang="en-US" sz="1400" b="1" noProof="1">
                <a:solidFill>
                  <a:srgbClr val="171717"/>
                </a:solidFill>
                <a:cs typeface="Arial" charset="0"/>
              </a:rPr>
              <a:t>2008</a:t>
            </a:r>
            <a:endParaRPr lang="da-DK" sz="1400" b="1">
              <a:solidFill>
                <a:srgbClr val="171717"/>
              </a:solidFill>
            </a:endParaRPr>
          </a:p>
        </p:txBody>
      </p:sp>
      <p:sp>
        <p:nvSpPr>
          <p:cNvPr id="38921" name="Rektangel 38"/>
          <p:cNvSpPr>
            <a:spLocks noChangeArrowheads="1"/>
          </p:cNvSpPr>
          <p:nvPr/>
        </p:nvSpPr>
        <p:spPr bwMode="auto">
          <a:xfrm>
            <a:off x="3759200" y="5894388"/>
            <a:ext cx="574675" cy="523875"/>
          </a:xfrm>
          <a:prstGeom prst="rect">
            <a:avLst/>
          </a:prstGeom>
          <a:noFill/>
          <a:ln w="9525">
            <a:noFill/>
            <a:miter lim="800000"/>
            <a:headEnd/>
            <a:tailEnd/>
          </a:ln>
        </p:spPr>
        <p:txBody>
          <a:bodyPr>
            <a:spAutoFit/>
          </a:bodyPr>
          <a:lstStyle/>
          <a:p>
            <a:pPr algn="ctr"/>
            <a:r>
              <a:rPr lang="en-US" sz="1400" b="1" noProof="1">
                <a:solidFill>
                  <a:srgbClr val="171717"/>
                </a:solidFill>
                <a:cs typeface="Arial" charset="0"/>
              </a:rPr>
              <a:t>2007</a:t>
            </a:r>
            <a:endParaRPr lang="da-DK" sz="1400" b="1">
              <a:solidFill>
                <a:srgbClr val="171717"/>
              </a:solidFill>
            </a:endParaRPr>
          </a:p>
        </p:txBody>
      </p:sp>
      <p:sp>
        <p:nvSpPr>
          <p:cNvPr id="38922" name="Rektangel 39"/>
          <p:cNvSpPr>
            <a:spLocks noChangeArrowheads="1"/>
          </p:cNvSpPr>
          <p:nvPr/>
        </p:nvSpPr>
        <p:spPr bwMode="auto">
          <a:xfrm>
            <a:off x="2763838" y="5907088"/>
            <a:ext cx="576262" cy="523875"/>
          </a:xfrm>
          <a:prstGeom prst="rect">
            <a:avLst/>
          </a:prstGeom>
          <a:noFill/>
          <a:ln w="9525">
            <a:noFill/>
            <a:miter lim="800000"/>
            <a:headEnd/>
            <a:tailEnd/>
          </a:ln>
        </p:spPr>
        <p:txBody>
          <a:bodyPr>
            <a:spAutoFit/>
          </a:bodyPr>
          <a:lstStyle/>
          <a:p>
            <a:pPr algn="ctr"/>
            <a:r>
              <a:rPr lang="en-US" sz="1400" b="1" noProof="1">
                <a:solidFill>
                  <a:srgbClr val="171717"/>
                </a:solidFill>
                <a:cs typeface="Arial" charset="0"/>
              </a:rPr>
              <a:t>2006</a:t>
            </a:r>
            <a:endParaRPr lang="da-DK" sz="1400" b="1">
              <a:solidFill>
                <a:srgbClr val="171717"/>
              </a:solidFill>
            </a:endParaRPr>
          </a:p>
        </p:txBody>
      </p:sp>
      <p:sp>
        <p:nvSpPr>
          <p:cNvPr id="38923" name="Rektangel 40"/>
          <p:cNvSpPr>
            <a:spLocks noChangeArrowheads="1"/>
          </p:cNvSpPr>
          <p:nvPr/>
        </p:nvSpPr>
        <p:spPr bwMode="auto">
          <a:xfrm>
            <a:off x="1779588" y="5894388"/>
            <a:ext cx="576262" cy="523875"/>
          </a:xfrm>
          <a:prstGeom prst="rect">
            <a:avLst/>
          </a:prstGeom>
          <a:noFill/>
          <a:ln w="9525">
            <a:noFill/>
            <a:miter lim="800000"/>
            <a:headEnd/>
            <a:tailEnd/>
          </a:ln>
        </p:spPr>
        <p:txBody>
          <a:bodyPr>
            <a:spAutoFit/>
          </a:bodyPr>
          <a:lstStyle/>
          <a:p>
            <a:pPr algn="ctr"/>
            <a:r>
              <a:rPr lang="en-US" sz="1400" b="1" noProof="1">
                <a:solidFill>
                  <a:srgbClr val="171717"/>
                </a:solidFill>
                <a:cs typeface="Arial" charset="0"/>
              </a:rPr>
              <a:t>2005</a:t>
            </a:r>
            <a:endParaRPr lang="da-DK" sz="1400" b="1">
              <a:solidFill>
                <a:srgbClr val="171717"/>
              </a:solidFill>
            </a:endParaRPr>
          </a:p>
        </p:txBody>
      </p:sp>
      <p:grpSp>
        <p:nvGrpSpPr>
          <p:cNvPr id="38924" name="Gruppe 50"/>
          <p:cNvGrpSpPr>
            <a:grpSpLocks/>
          </p:cNvGrpSpPr>
          <p:nvPr/>
        </p:nvGrpSpPr>
        <p:grpSpPr bwMode="auto">
          <a:xfrm>
            <a:off x="1319213" y="2159000"/>
            <a:ext cx="6594475" cy="3851275"/>
            <a:chOff x="624840" y="1036320"/>
            <a:chExt cx="8290560" cy="4840288"/>
          </a:xfrm>
        </p:grpSpPr>
        <p:sp>
          <p:nvSpPr>
            <p:cNvPr id="36" name="Rektangel 27"/>
            <p:cNvSpPr>
              <a:spLocks noChangeArrowheads="1"/>
            </p:cNvSpPr>
            <p:nvPr/>
          </p:nvSpPr>
          <p:spPr bwMode="auto">
            <a:xfrm>
              <a:off x="928202" y="1341582"/>
              <a:ext cx="1221431" cy="4235750"/>
            </a:xfrm>
            <a:prstGeom prst="rect">
              <a:avLst/>
            </a:prstGeom>
            <a:gradFill rotWithShape="1">
              <a:gsLst>
                <a:gs pos="0">
                  <a:srgbClr val="E6E6E6"/>
                </a:gs>
                <a:gs pos="100000">
                  <a:srgbClr val="FFFFFF"/>
                </a:gs>
              </a:gsLst>
              <a:lin ang="16200000"/>
            </a:gradFill>
            <a:ln w="9525">
              <a:solidFill>
                <a:srgbClr val="D9D9D9"/>
              </a:solidFill>
              <a:miter lim="800000"/>
              <a:headEnd/>
              <a:tailEnd/>
            </a:ln>
            <a:effectLst>
              <a:outerShdw blurRad="63500" dist="38100" dir="2700000" algn="tl" rotWithShape="0">
                <a:srgbClr val="000000">
                  <a:alpha val="39999"/>
                </a:srgbClr>
              </a:outerShdw>
            </a:effectLst>
          </p:spPr>
          <p:txBody>
            <a:bodyPr anchor="ctr"/>
            <a:lstStyle/>
            <a:p>
              <a:pPr marL="342900" indent="-342900" algn="ctr" defTabSz="914400">
                <a:buFont typeface="Calibri" charset="0"/>
                <a:buAutoNum type="arabicPeriod"/>
                <a:defRPr/>
              </a:pPr>
              <a:endParaRPr sz="1400" noProof="1">
                <a:solidFill>
                  <a:srgbClr val="000000"/>
                </a:solidFill>
                <a:latin typeface="Arial" pitchFamily="34" charset="0"/>
                <a:cs typeface="ＭＳ Ｐゴシック" charset="-128"/>
              </a:endParaRPr>
            </a:p>
          </p:txBody>
        </p:sp>
        <p:sp>
          <p:nvSpPr>
            <p:cNvPr id="37" name="Rektangel 29"/>
            <p:cNvSpPr>
              <a:spLocks noChangeArrowheads="1"/>
            </p:cNvSpPr>
            <p:nvPr/>
          </p:nvSpPr>
          <p:spPr bwMode="auto">
            <a:xfrm>
              <a:off x="2193540" y="1341582"/>
              <a:ext cx="1219434" cy="4235750"/>
            </a:xfrm>
            <a:prstGeom prst="rect">
              <a:avLst/>
            </a:prstGeom>
            <a:gradFill rotWithShape="1">
              <a:gsLst>
                <a:gs pos="0">
                  <a:srgbClr val="E6E6E6"/>
                </a:gs>
                <a:gs pos="100000">
                  <a:srgbClr val="FFFFFF"/>
                </a:gs>
              </a:gsLst>
              <a:lin ang="16200000"/>
            </a:gradFill>
            <a:ln w="9525">
              <a:solidFill>
                <a:srgbClr val="D9D9D9"/>
              </a:solidFill>
              <a:miter lim="800000"/>
              <a:headEnd/>
              <a:tailEnd/>
            </a:ln>
            <a:effectLst>
              <a:outerShdw blurRad="63500" dist="38100" dir="2700000" algn="tl" rotWithShape="0">
                <a:srgbClr val="000000">
                  <a:alpha val="39999"/>
                </a:srgbClr>
              </a:outerShdw>
            </a:effectLst>
          </p:spPr>
          <p:txBody>
            <a:bodyPr anchor="ctr"/>
            <a:lstStyle/>
            <a:p>
              <a:pPr marL="342900" indent="-342900" algn="ctr" defTabSz="914400">
                <a:buFont typeface="Calibri" charset="0"/>
                <a:buAutoNum type="arabicPeriod"/>
                <a:defRPr/>
              </a:pPr>
              <a:endParaRPr sz="1400" noProof="1">
                <a:solidFill>
                  <a:srgbClr val="000000"/>
                </a:solidFill>
                <a:latin typeface="Arial" pitchFamily="34" charset="0"/>
                <a:cs typeface="ＭＳ Ｐゴシック" charset="-128"/>
              </a:endParaRPr>
            </a:p>
          </p:txBody>
        </p:sp>
        <p:sp>
          <p:nvSpPr>
            <p:cNvPr id="38" name="Rektangel 30"/>
            <p:cNvSpPr>
              <a:spLocks noChangeArrowheads="1"/>
            </p:cNvSpPr>
            <p:nvPr/>
          </p:nvSpPr>
          <p:spPr bwMode="auto">
            <a:xfrm>
              <a:off x="3442912" y="1341582"/>
              <a:ext cx="1221431" cy="4235750"/>
            </a:xfrm>
            <a:prstGeom prst="rect">
              <a:avLst/>
            </a:prstGeom>
            <a:gradFill rotWithShape="1">
              <a:gsLst>
                <a:gs pos="0">
                  <a:srgbClr val="E6E6E6"/>
                </a:gs>
                <a:gs pos="100000">
                  <a:srgbClr val="FFFFFF"/>
                </a:gs>
              </a:gsLst>
              <a:lin ang="16200000"/>
            </a:gradFill>
            <a:ln w="9525">
              <a:solidFill>
                <a:srgbClr val="D9D9D9"/>
              </a:solidFill>
              <a:miter lim="800000"/>
              <a:headEnd/>
              <a:tailEnd/>
            </a:ln>
            <a:effectLst>
              <a:outerShdw blurRad="63500" dist="38100" dir="2700000" algn="tl" rotWithShape="0">
                <a:srgbClr val="000000">
                  <a:alpha val="39999"/>
                </a:srgbClr>
              </a:outerShdw>
            </a:effectLst>
          </p:spPr>
          <p:txBody>
            <a:bodyPr anchor="ctr"/>
            <a:lstStyle/>
            <a:p>
              <a:pPr marL="342900" indent="-342900" algn="ctr" defTabSz="914400">
                <a:buFont typeface="Calibri" charset="0"/>
                <a:buAutoNum type="arabicPeriod"/>
                <a:defRPr/>
              </a:pPr>
              <a:endParaRPr sz="1400" noProof="1">
                <a:solidFill>
                  <a:srgbClr val="000000"/>
                </a:solidFill>
                <a:latin typeface="Arial" pitchFamily="34" charset="0"/>
                <a:cs typeface="ＭＳ Ｐゴシック" charset="-128"/>
              </a:endParaRPr>
            </a:p>
          </p:txBody>
        </p:sp>
        <p:sp>
          <p:nvSpPr>
            <p:cNvPr id="39" name="Rektangel 31"/>
            <p:cNvSpPr>
              <a:spLocks noChangeArrowheads="1"/>
            </p:cNvSpPr>
            <p:nvPr/>
          </p:nvSpPr>
          <p:spPr bwMode="auto">
            <a:xfrm>
              <a:off x="4724217" y="1341582"/>
              <a:ext cx="1219434" cy="4235750"/>
            </a:xfrm>
            <a:prstGeom prst="rect">
              <a:avLst/>
            </a:prstGeom>
            <a:gradFill rotWithShape="1">
              <a:gsLst>
                <a:gs pos="0">
                  <a:srgbClr val="E6E6E6"/>
                </a:gs>
                <a:gs pos="100000">
                  <a:srgbClr val="FFFFFF"/>
                </a:gs>
              </a:gsLst>
              <a:lin ang="16200000"/>
            </a:gradFill>
            <a:ln w="9525">
              <a:solidFill>
                <a:srgbClr val="D9D9D9"/>
              </a:solidFill>
              <a:miter lim="800000"/>
              <a:headEnd/>
              <a:tailEnd/>
            </a:ln>
            <a:effectLst>
              <a:outerShdw blurRad="63500" dist="38100" dir="2700000" algn="tl" rotWithShape="0">
                <a:srgbClr val="000000">
                  <a:alpha val="39999"/>
                </a:srgbClr>
              </a:outerShdw>
            </a:effectLst>
          </p:spPr>
          <p:txBody>
            <a:bodyPr anchor="ctr"/>
            <a:lstStyle/>
            <a:p>
              <a:pPr marL="342900" indent="-342900" algn="ctr" defTabSz="914400">
                <a:buFont typeface="Calibri" charset="0"/>
                <a:buAutoNum type="arabicPeriod"/>
                <a:defRPr/>
              </a:pPr>
              <a:endParaRPr sz="1400" noProof="1">
                <a:solidFill>
                  <a:srgbClr val="000000"/>
                </a:solidFill>
                <a:latin typeface="Arial" pitchFamily="34" charset="0"/>
                <a:cs typeface="ＭＳ Ｐゴシック" charset="-128"/>
              </a:endParaRPr>
            </a:p>
          </p:txBody>
        </p:sp>
        <p:sp>
          <p:nvSpPr>
            <p:cNvPr id="40" name="Rektangel 32"/>
            <p:cNvSpPr>
              <a:spLocks noChangeArrowheads="1"/>
            </p:cNvSpPr>
            <p:nvPr/>
          </p:nvSpPr>
          <p:spPr bwMode="auto">
            <a:xfrm>
              <a:off x="6003525" y="1341582"/>
              <a:ext cx="1219435" cy="4235750"/>
            </a:xfrm>
            <a:prstGeom prst="rect">
              <a:avLst/>
            </a:prstGeom>
            <a:gradFill rotWithShape="1">
              <a:gsLst>
                <a:gs pos="0">
                  <a:srgbClr val="E6E6E6"/>
                </a:gs>
                <a:gs pos="100000">
                  <a:srgbClr val="FFFFFF"/>
                </a:gs>
              </a:gsLst>
              <a:lin ang="16200000"/>
            </a:gradFill>
            <a:ln w="9525">
              <a:solidFill>
                <a:srgbClr val="D9D9D9"/>
              </a:solidFill>
              <a:miter lim="800000"/>
              <a:headEnd/>
              <a:tailEnd/>
            </a:ln>
            <a:effectLst>
              <a:outerShdw blurRad="63500" dist="38100" dir="2700000" algn="tl" rotWithShape="0">
                <a:srgbClr val="000000">
                  <a:alpha val="39999"/>
                </a:srgbClr>
              </a:outerShdw>
            </a:effectLst>
          </p:spPr>
          <p:txBody>
            <a:bodyPr anchor="ctr"/>
            <a:lstStyle/>
            <a:p>
              <a:pPr marL="342900" indent="-342900" algn="ctr" defTabSz="914400">
                <a:buFont typeface="Calibri" charset="0"/>
                <a:buAutoNum type="arabicPeriod"/>
                <a:defRPr/>
              </a:pPr>
              <a:endParaRPr sz="1400" noProof="1">
                <a:solidFill>
                  <a:srgbClr val="000000"/>
                </a:solidFill>
                <a:latin typeface="Arial" pitchFamily="34" charset="0"/>
                <a:cs typeface="ＭＳ Ｐゴシック" charset="-128"/>
              </a:endParaRPr>
            </a:p>
          </p:txBody>
        </p:sp>
        <p:sp>
          <p:nvSpPr>
            <p:cNvPr id="41" name="Rektangel 33"/>
            <p:cNvSpPr>
              <a:spLocks noChangeArrowheads="1"/>
            </p:cNvSpPr>
            <p:nvPr/>
          </p:nvSpPr>
          <p:spPr bwMode="auto">
            <a:xfrm>
              <a:off x="7284829" y="1341582"/>
              <a:ext cx="1219435" cy="4235750"/>
            </a:xfrm>
            <a:prstGeom prst="rect">
              <a:avLst/>
            </a:prstGeom>
            <a:gradFill rotWithShape="1">
              <a:gsLst>
                <a:gs pos="0">
                  <a:srgbClr val="E6E6E6"/>
                </a:gs>
                <a:gs pos="100000">
                  <a:srgbClr val="FFFFFF"/>
                </a:gs>
              </a:gsLst>
              <a:lin ang="16200000"/>
            </a:gradFill>
            <a:ln w="9525">
              <a:solidFill>
                <a:srgbClr val="D9D9D9"/>
              </a:solidFill>
              <a:miter lim="800000"/>
              <a:headEnd/>
              <a:tailEnd/>
            </a:ln>
            <a:effectLst>
              <a:outerShdw blurRad="63500" dist="38100" dir="2700000" algn="tl" rotWithShape="0">
                <a:srgbClr val="000000">
                  <a:alpha val="39999"/>
                </a:srgbClr>
              </a:outerShdw>
            </a:effectLst>
          </p:spPr>
          <p:txBody>
            <a:bodyPr anchor="ctr"/>
            <a:lstStyle/>
            <a:p>
              <a:pPr marL="342900" indent="-342900" algn="ctr" defTabSz="914400">
                <a:buFont typeface="Calibri" charset="0"/>
                <a:buAutoNum type="arabicPeriod"/>
                <a:defRPr/>
              </a:pPr>
              <a:endParaRPr sz="1400" noProof="1">
                <a:solidFill>
                  <a:srgbClr val="000000"/>
                </a:solidFill>
                <a:latin typeface="Arial" pitchFamily="34" charset="0"/>
                <a:cs typeface="ＭＳ Ｐゴシック" charset="-128"/>
              </a:endParaRPr>
            </a:p>
          </p:txBody>
        </p:sp>
        <p:sp>
          <p:nvSpPr>
            <p:cNvPr id="42" name="Venstre-opadgående pil 347"/>
            <p:cNvSpPr/>
            <p:nvPr/>
          </p:nvSpPr>
          <p:spPr>
            <a:xfrm flipH="1">
              <a:off x="624840" y="1036320"/>
              <a:ext cx="8290560" cy="4840288"/>
            </a:xfrm>
            <a:prstGeom prst="leftUpArrow">
              <a:avLst>
                <a:gd name="adj1" fmla="val 3074"/>
                <a:gd name="adj2" fmla="val 4126"/>
                <a:gd name="adj3" fmla="val 5259"/>
              </a:avLst>
            </a:prstGeom>
            <a:gradFill flip="none" rotWithShape="1">
              <a:gsLst>
                <a:gs pos="51000">
                  <a:schemeClr val="tx2">
                    <a:lumMod val="50000"/>
                  </a:schemeClr>
                </a:gs>
                <a:gs pos="69000">
                  <a:schemeClr val="tx2">
                    <a:lumMod val="65000"/>
                  </a:schemeClr>
                </a:gs>
                <a:gs pos="100000">
                  <a:sysClr val="window" lastClr="FFFFFF">
                    <a:lumMod val="85000"/>
                    <a:alpha val="63000"/>
                  </a:sysClr>
                </a:gs>
              </a:gsLst>
              <a:lin ang="2700000" scaled="1"/>
              <a:tileRect/>
            </a:gradFill>
            <a:ln w="25400" cap="flat" cmpd="sng" algn="ctr">
              <a:noFill/>
              <a:prstDash val="solid"/>
            </a:ln>
            <a:effectLst/>
          </p:spPr>
          <p:txBody>
            <a:bodyPr anchor="ctr"/>
            <a:lstStyle/>
            <a:p>
              <a:pPr algn="ctr" defTabSz="914400">
                <a:defRPr/>
              </a:pPr>
              <a:endParaRPr lang="en-US" dirty="0">
                <a:solidFill>
                  <a:srgbClr val="FFFFFF"/>
                </a:solidFill>
                <a:latin typeface="Arial" pitchFamily="34" charset="0"/>
                <a:cs typeface="ＭＳ Ｐゴシック" charset="-128"/>
              </a:endParaRPr>
            </a:p>
          </p:txBody>
        </p:sp>
      </p:grpSp>
      <p:sp>
        <p:nvSpPr>
          <p:cNvPr id="43" name="Kombinationstegning 34"/>
          <p:cNvSpPr>
            <a:spLocks noChangeArrowheads="1"/>
          </p:cNvSpPr>
          <p:nvPr/>
        </p:nvSpPr>
        <p:spPr bwMode="auto">
          <a:xfrm>
            <a:off x="1546225" y="2736850"/>
            <a:ext cx="6073775" cy="2651125"/>
          </a:xfrm>
          <a:custGeom>
            <a:avLst/>
            <a:gdLst>
              <a:gd name="T0" fmla="*/ 0 w 6766560"/>
              <a:gd name="T1" fmla="*/ 2984468 h 3070860"/>
              <a:gd name="T2" fmla="*/ 3572379 w 6766560"/>
              <a:gd name="T3" fmla="*/ 2953380 h 3070860"/>
              <a:gd name="T4" fmla="*/ 5512133 w 6766560"/>
              <a:gd name="T5" fmla="*/ 1911925 h 3070860"/>
              <a:gd name="T6" fmla="*/ 7177088 w 6766560"/>
              <a:gd name="T7" fmla="*/ 0 h 3070860"/>
              <a:gd name="T8" fmla="*/ 0 60000 65536"/>
              <a:gd name="T9" fmla="*/ 0 60000 65536"/>
              <a:gd name="T10" fmla="*/ 0 60000 65536"/>
              <a:gd name="T11" fmla="*/ 0 60000 65536"/>
              <a:gd name="T12" fmla="*/ 0 w 6766560"/>
              <a:gd name="T13" fmla="*/ 0 h 3070860"/>
              <a:gd name="T14" fmla="*/ 6766560 w 6766560"/>
              <a:gd name="T15" fmla="*/ 3070860 h 3070860"/>
            </a:gdLst>
            <a:ahLst/>
            <a:cxnLst>
              <a:cxn ang="T8">
                <a:pos x="T0" y="T1"/>
              </a:cxn>
              <a:cxn ang="T9">
                <a:pos x="T2" y="T3"/>
              </a:cxn>
              <a:cxn ang="T10">
                <a:pos x="T4" y="T5"/>
              </a:cxn>
              <a:cxn ang="T11">
                <a:pos x="T6" y="T7"/>
              </a:cxn>
            </a:cxnLst>
            <a:rect l="T12" t="T13" r="T14" b="T15"/>
            <a:pathLst>
              <a:path w="6766560" h="3070860">
                <a:moveTo>
                  <a:pt x="0" y="2926080"/>
                </a:moveTo>
                <a:cubicBezTo>
                  <a:pt x="1250950" y="2998470"/>
                  <a:pt x="2501900" y="3070860"/>
                  <a:pt x="3368040" y="2895600"/>
                </a:cubicBezTo>
                <a:cubicBezTo>
                  <a:pt x="4234180" y="2720340"/>
                  <a:pt x="4630420" y="2357120"/>
                  <a:pt x="5196840" y="1874520"/>
                </a:cubicBezTo>
                <a:cubicBezTo>
                  <a:pt x="5763260" y="1391920"/>
                  <a:pt x="6264910" y="695960"/>
                  <a:pt x="6766560" y="0"/>
                </a:cubicBezTo>
              </a:path>
            </a:pathLst>
          </a:custGeom>
          <a:noFill/>
          <a:ln w="152400">
            <a:solidFill>
              <a:srgbClr val="227088"/>
            </a:solidFill>
            <a:miter lim="800000"/>
            <a:headEnd/>
            <a:tailEnd type="triangle" w="med" len="med"/>
          </a:ln>
          <a:effectLst>
            <a:outerShdw blurRad="63500" dist="20000" dir="5400000" rotWithShape="0">
              <a:srgbClr val="000000">
                <a:alpha val="37999"/>
              </a:srgbClr>
            </a:outerShdw>
          </a:effectLst>
        </p:spPr>
        <p:txBody>
          <a:bodyPr anchor="ctr"/>
          <a:lstStyle/>
          <a:p>
            <a:pPr algn="ctr">
              <a:defRPr/>
            </a:pPr>
            <a:endParaRPr lang="en-US" dirty="0">
              <a:latin typeface="Arial" pitchFamily="34" charset="0"/>
              <a:cs typeface="ＭＳ Ｐゴシック" charset="-128"/>
            </a:endParaRPr>
          </a:p>
        </p:txBody>
      </p:sp>
      <p:sp>
        <p:nvSpPr>
          <p:cNvPr id="38926" name="Ellipse 49"/>
          <p:cNvSpPr>
            <a:spLocks noChangeArrowheads="1"/>
          </p:cNvSpPr>
          <p:nvPr/>
        </p:nvSpPr>
        <p:spPr bwMode="auto">
          <a:xfrm>
            <a:off x="3827463" y="5051425"/>
            <a:ext cx="469900" cy="471488"/>
          </a:xfrm>
          <a:prstGeom prst="ellipse">
            <a:avLst/>
          </a:prstGeom>
          <a:gradFill rotWithShape="1">
            <a:gsLst>
              <a:gs pos="0">
                <a:srgbClr val="227088"/>
              </a:gs>
              <a:gs pos="100000">
                <a:srgbClr val="34A8CC"/>
              </a:gs>
            </a:gsLst>
            <a:lin ang="5400000" scaled="1"/>
          </a:gradFill>
          <a:ln w="9525">
            <a:noFill/>
            <a:miter lim="800000"/>
            <a:headEnd/>
            <a:tailEnd/>
          </a:ln>
        </p:spPr>
        <p:txBody>
          <a:bodyPr anchor="ctr"/>
          <a:lstStyle/>
          <a:p>
            <a:pPr algn="ctr" defTabSz="801688">
              <a:spcBef>
                <a:spcPct val="20000"/>
              </a:spcBef>
            </a:pPr>
            <a:r>
              <a:rPr lang="en-US" b="1" noProof="1">
                <a:solidFill>
                  <a:schemeClr val="tx2"/>
                </a:solidFill>
                <a:cs typeface="Arial" charset="0"/>
              </a:rPr>
              <a:t>3</a:t>
            </a:r>
          </a:p>
        </p:txBody>
      </p:sp>
      <p:sp>
        <p:nvSpPr>
          <p:cNvPr id="38927" name="Ellipse 50"/>
          <p:cNvSpPr>
            <a:spLocks noChangeArrowheads="1"/>
          </p:cNvSpPr>
          <p:nvPr/>
        </p:nvSpPr>
        <p:spPr bwMode="auto">
          <a:xfrm>
            <a:off x="5853113" y="4251325"/>
            <a:ext cx="471487" cy="469900"/>
          </a:xfrm>
          <a:prstGeom prst="ellipse">
            <a:avLst/>
          </a:prstGeom>
          <a:gradFill rotWithShape="1">
            <a:gsLst>
              <a:gs pos="0">
                <a:srgbClr val="227088"/>
              </a:gs>
              <a:gs pos="100000">
                <a:srgbClr val="34A8CC"/>
              </a:gs>
            </a:gsLst>
            <a:lin ang="5400000" scaled="1"/>
          </a:gradFill>
          <a:ln w="9525">
            <a:noFill/>
            <a:miter lim="800000"/>
            <a:headEnd/>
            <a:tailEnd/>
          </a:ln>
        </p:spPr>
        <p:txBody>
          <a:bodyPr anchor="ctr"/>
          <a:lstStyle/>
          <a:p>
            <a:pPr algn="ctr" defTabSz="801688">
              <a:spcBef>
                <a:spcPct val="20000"/>
              </a:spcBef>
            </a:pPr>
            <a:r>
              <a:rPr lang="en-US" b="1" noProof="1">
                <a:solidFill>
                  <a:schemeClr val="tx2"/>
                </a:solidFill>
                <a:cs typeface="Arial" charset="0"/>
              </a:rPr>
              <a:t>5</a:t>
            </a:r>
          </a:p>
        </p:txBody>
      </p:sp>
      <p:sp>
        <p:nvSpPr>
          <p:cNvPr id="38928" name="Ellipse 51"/>
          <p:cNvSpPr>
            <a:spLocks noChangeArrowheads="1"/>
          </p:cNvSpPr>
          <p:nvPr/>
        </p:nvSpPr>
        <p:spPr bwMode="auto">
          <a:xfrm>
            <a:off x="1816100" y="4964113"/>
            <a:ext cx="469900" cy="471487"/>
          </a:xfrm>
          <a:prstGeom prst="ellipse">
            <a:avLst/>
          </a:prstGeom>
          <a:gradFill rotWithShape="1">
            <a:gsLst>
              <a:gs pos="0">
                <a:srgbClr val="227088"/>
              </a:gs>
              <a:gs pos="100000">
                <a:srgbClr val="34A8CC"/>
              </a:gs>
            </a:gsLst>
            <a:lin ang="5400000" scaled="1"/>
          </a:gradFill>
          <a:ln w="9525">
            <a:noFill/>
            <a:miter lim="800000"/>
            <a:headEnd/>
            <a:tailEnd/>
          </a:ln>
        </p:spPr>
        <p:txBody>
          <a:bodyPr anchor="ctr"/>
          <a:lstStyle/>
          <a:p>
            <a:pPr algn="ctr" defTabSz="801688">
              <a:spcBef>
                <a:spcPct val="20000"/>
              </a:spcBef>
            </a:pPr>
            <a:r>
              <a:rPr lang="en-US" b="1" noProof="1">
                <a:solidFill>
                  <a:schemeClr val="tx2"/>
                </a:solidFill>
                <a:cs typeface="Arial" charset="0"/>
              </a:rPr>
              <a:t>1</a:t>
            </a:r>
          </a:p>
        </p:txBody>
      </p:sp>
      <p:sp>
        <p:nvSpPr>
          <p:cNvPr id="38929" name="Ellipse 73"/>
          <p:cNvSpPr>
            <a:spLocks noChangeArrowheads="1"/>
          </p:cNvSpPr>
          <p:nvPr/>
        </p:nvSpPr>
        <p:spPr bwMode="auto">
          <a:xfrm>
            <a:off x="2816225" y="5041900"/>
            <a:ext cx="469900" cy="469900"/>
          </a:xfrm>
          <a:prstGeom prst="ellipse">
            <a:avLst/>
          </a:prstGeom>
          <a:gradFill rotWithShape="1">
            <a:gsLst>
              <a:gs pos="0">
                <a:srgbClr val="227088"/>
              </a:gs>
              <a:gs pos="100000">
                <a:srgbClr val="34A8CC"/>
              </a:gs>
            </a:gsLst>
            <a:lin ang="5400000" scaled="1"/>
          </a:gradFill>
          <a:ln w="9525">
            <a:noFill/>
            <a:miter lim="800000"/>
            <a:headEnd/>
            <a:tailEnd/>
          </a:ln>
        </p:spPr>
        <p:txBody>
          <a:bodyPr anchor="ctr"/>
          <a:lstStyle/>
          <a:p>
            <a:pPr algn="ctr" defTabSz="801688">
              <a:spcBef>
                <a:spcPct val="20000"/>
              </a:spcBef>
            </a:pPr>
            <a:r>
              <a:rPr lang="en-US" b="1" noProof="1">
                <a:solidFill>
                  <a:schemeClr val="tx2"/>
                </a:solidFill>
                <a:cs typeface="Arial" charset="0"/>
              </a:rPr>
              <a:t>2</a:t>
            </a:r>
          </a:p>
        </p:txBody>
      </p:sp>
      <p:sp>
        <p:nvSpPr>
          <p:cNvPr id="38930" name="Ellipse 74"/>
          <p:cNvSpPr>
            <a:spLocks noChangeArrowheads="1"/>
          </p:cNvSpPr>
          <p:nvPr/>
        </p:nvSpPr>
        <p:spPr bwMode="auto">
          <a:xfrm>
            <a:off x="4833938" y="4811713"/>
            <a:ext cx="471487" cy="471487"/>
          </a:xfrm>
          <a:prstGeom prst="ellipse">
            <a:avLst/>
          </a:prstGeom>
          <a:gradFill rotWithShape="1">
            <a:gsLst>
              <a:gs pos="0">
                <a:srgbClr val="227088"/>
              </a:gs>
              <a:gs pos="100000">
                <a:srgbClr val="34A8CC"/>
              </a:gs>
            </a:gsLst>
            <a:lin ang="5400000" scaled="1"/>
          </a:gradFill>
          <a:ln w="9525">
            <a:noFill/>
            <a:miter lim="800000"/>
            <a:headEnd/>
            <a:tailEnd/>
          </a:ln>
        </p:spPr>
        <p:txBody>
          <a:bodyPr anchor="ctr"/>
          <a:lstStyle/>
          <a:p>
            <a:pPr algn="ctr" defTabSz="801688">
              <a:spcBef>
                <a:spcPct val="20000"/>
              </a:spcBef>
            </a:pPr>
            <a:r>
              <a:rPr lang="en-US" b="1" noProof="1">
                <a:solidFill>
                  <a:schemeClr val="tx2"/>
                </a:solidFill>
                <a:cs typeface="Arial" charset="0"/>
              </a:rPr>
              <a:t>4</a:t>
            </a:r>
          </a:p>
        </p:txBody>
      </p:sp>
      <p:sp>
        <p:nvSpPr>
          <p:cNvPr id="38931" name="Ellipse 75"/>
          <p:cNvSpPr>
            <a:spLocks noChangeArrowheads="1"/>
          </p:cNvSpPr>
          <p:nvPr/>
        </p:nvSpPr>
        <p:spPr bwMode="auto">
          <a:xfrm>
            <a:off x="6870700" y="3168650"/>
            <a:ext cx="469900" cy="469900"/>
          </a:xfrm>
          <a:prstGeom prst="ellipse">
            <a:avLst/>
          </a:prstGeom>
          <a:gradFill rotWithShape="1">
            <a:gsLst>
              <a:gs pos="0">
                <a:srgbClr val="227088"/>
              </a:gs>
              <a:gs pos="100000">
                <a:srgbClr val="34A8CC"/>
              </a:gs>
            </a:gsLst>
            <a:lin ang="5400000" scaled="1"/>
          </a:gradFill>
          <a:ln w="9525">
            <a:noFill/>
            <a:miter lim="800000"/>
            <a:headEnd/>
            <a:tailEnd/>
          </a:ln>
        </p:spPr>
        <p:txBody>
          <a:bodyPr anchor="ctr"/>
          <a:lstStyle/>
          <a:p>
            <a:pPr algn="ctr" defTabSz="801688">
              <a:spcBef>
                <a:spcPct val="20000"/>
              </a:spcBef>
            </a:pPr>
            <a:r>
              <a:rPr lang="en-US" b="1" noProof="1">
                <a:solidFill>
                  <a:schemeClr val="tx2"/>
                </a:solidFill>
                <a:cs typeface="Arial" charset="0"/>
              </a:rPr>
              <a:t>6</a:t>
            </a:r>
          </a:p>
        </p:txBody>
      </p:sp>
      <p:sp>
        <p:nvSpPr>
          <p:cNvPr id="38932" name="Rektangel 80"/>
          <p:cNvSpPr>
            <a:spLocks noChangeArrowheads="1"/>
          </p:cNvSpPr>
          <p:nvPr/>
        </p:nvSpPr>
        <p:spPr bwMode="auto">
          <a:xfrm>
            <a:off x="1525588" y="2855913"/>
            <a:ext cx="1084262" cy="1384300"/>
          </a:xfrm>
          <a:prstGeom prst="rect">
            <a:avLst/>
          </a:prstGeom>
          <a:noFill/>
          <a:ln w="9525">
            <a:noFill/>
            <a:miter lim="800000"/>
            <a:headEnd/>
            <a:tailEnd/>
          </a:ln>
        </p:spPr>
        <p:txBody>
          <a:bodyPr>
            <a:spAutoFit/>
          </a:bodyPr>
          <a:lstStyle/>
          <a:p>
            <a:pPr defTabSz="801688">
              <a:spcBef>
                <a:spcPct val="20000"/>
              </a:spcBef>
            </a:pPr>
            <a:r>
              <a:rPr lang="en-US" sz="1200" b="1" noProof="1">
                <a:solidFill>
                  <a:srgbClr val="080808"/>
                </a:solidFill>
                <a:cs typeface="Arial" charset="0"/>
              </a:rPr>
              <a:t>This is an example text. </a:t>
            </a:r>
            <a:r>
              <a:rPr lang="en-US" sz="1200" noProof="1">
                <a:solidFill>
                  <a:srgbClr val="080808"/>
                </a:solidFill>
                <a:cs typeface="Arial" charset="0"/>
              </a:rPr>
              <a:t>Go ahead and replace it with your own text.</a:t>
            </a:r>
          </a:p>
        </p:txBody>
      </p:sp>
      <p:sp>
        <p:nvSpPr>
          <p:cNvPr id="38933" name="Rektangel 48"/>
          <p:cNvSpPr>
            <a:spLocks noChangeArrowheads="1"/>
          </p:cNvSpPr>
          <p:nvPr/>
        </p:nvSpPr>
        <p:spPr bwMode="auto">
          <a:xfrm rot="-5400000">
            <a:off x="-208756" y="3810794"/>
            <a:ext cx="2860675" cy="338137"/>
          </a:xfrm>
          <a:prstGeom prst="rect">
            <a:avLst/>
          </a:prstGeom>
          <a:noFill/>
          <a:ln w="9525">
            <a:noFill/>
            <a:miter lim="800000"/>
            <a:headEnd/>
            <a:tailEnd/>
          </a:ln>
        </p:spPr>
        <p:txBody>
          <a:bodyPr>
            <a:spAutoFit/>
          </a:bodyPr>
          <a:lstStyle/>
          <a:p>
            <a:r>
              <a:rPr lang="en-US" sz="1600" b="1" noProof="1">
                <a:solidFill>
                  <a:srgbClr val="171717"/>
                </a:solidFill>
                <a:cs typeface="Arial" charset="0"/>
              </a:rPr>
              <a:t>This is an example text</a:t>
            </a:r>
            <a:endParaRPr lang="da-DK" sz="1600" b="1">
              <a:solidFill>
                <a:srgbClr val="171717"/>
              </a:solidFill>
            </a:endParaRPr>
          </a:p>
        </p:txBody>
      </p:sp>
      <p:grpSp>
        <p:nvGrpSpPr>
          <p:cNvPr id="38934" name="Gruppe 24"/>
          <p:cNvGrpSpPr>
            <a:grpSpLocks/>
          </p:cNvGrpSpPr>
          <p:nvPr/>
        </p:nvGrpSpPr>
        <p:grpSpPr bwMode="auto">
          <a:xfrm rot="900000">
            <a:off x="4327525" y="3957638"/>
            <a:ext cx="1485900" cy="485775"/>
            <a:chOff x="5468249" y="4579182"/>
            <a:chExt cx="2133600" cy="731520"/>
          </a:xfrm>
        </p:grpSpPr>
        <p:sp>
          <p:nvSpPr>
            <p:cNvPr id="26" name="Pentagon 25"/>
            <p:cNvSpPr>
              <a:spLocks noChangeArrowheads="1"/>
            </p:cNvSpPr>
            <p:nvPr/>
          </p:nvSpPr>
          <p:spPr bwMode="auto">
            <a:xfrm>
              <a:off x="5468249" y="4579182"/>
              <a:ext cx="2133600" cy="731520"/>
            </a:xfrm>
            <a:prstGeom prst="homePlate">
              <a:avLst>
                <a:gd name="adj" fmla="val 50002"/>
              </a:avLst>
            </a:prstGeom>
            <a:gradFill rotWithShape="1">
              <a:gsLst>
                <a:gs pos="0">
                  <a:srgbClr val="006A96"/>
                </a:gs>
                <a:gs pos="50000">
                  <a:srgbClr val="009AD9"/>
                </a:gs>
                <a:gs pos="100000">
                  <a:srgbClr val="00B8FF"/>
                </a:gs>
              </a:gsLst>
              <a:lin ang="2700000" scaled="1"/>
            </a:gradFill>
            <a:ln w="88900" cap="rnd" cmpd="thickThin">
              <a:solidFill>
                <a:schemeClr val="tx2"/>
              </a:solidFill>
              <a:miter lim="800000"/>
              <a:headEnd/>
              <a:tailEnd/>
            </a:ln>
            <a:effectLst>
              <a:outerShdw blurRad="63500" dist="38100" dir="2700000" algn="tl" rotWithShape="0">
                <a:srgbClr val="000000">
                  <a:alpha val="39999"/>
                </a:srgbClr>
              </a:outerShdw>
            </a:effectLst>
          </p:spPr>
          <p:txBody>
            <a:bodyPr anchor="ctr"/>
            <a:lstStyle/>
            <a:p>
              <a:pPr algn="ctr">
                <a:defRPr/>
              </a:pPr>
              <a:endParaRPr lang="en-US" dirty="0">
                <a:solidFill>
                  <a:srgbClr val="FFFFFF"/>
                </a:solidFill>
                <a:latin typeface="Arial" pitchFamily="34" charset="0"/>
                <a:cs typeface="ＭＳ Ｐゴシック" charset="-128"/>
              </a:endParaRPr>
            </a:p>
          </p:txBody>
        </p:sp>
        <p:sp>
          <p:nvSpPr>
            <p:cNvPr id="38936" name="Tekstboks 27"/>
            <p:cNvSpPr txBox="1">
              <a:spLocks noChangeArrowheads="1"/>
            </p:cNvSpPr>
            <p:nvPr/>
          </p:nvSpPr>
          <p:spPr bwMode="auto">
            <a:xfrm rot="-60000">
              <a:off x="5619643" y="4654822"/>
              <a:ext cx="1619753" cy="602519"/>
            </a:xfrm>
            <a:prstGeom prst="rect">
              <a:avLst/>
            </a:prstGeom>
            <a:noFill/>
            <a:ln w="9525">
              <a:noFill/>
              <a:miter lim="800000"/>
              <a:headEnd/>
              <a:tailEnd/>
            </a:ln>
          </p:spPr>
          <p:txBody>
            <a:bodyPr>
              <a:spAutoFit/>
            </a:bodyPr>
            <a:lstStyle/>
            <a:p>
              <a:pPr algn="ctr"/>
              <a:r>
                <a:rPr lang="en-US" sz="2000" b="1">
                  <a:solidFill>
                    <a:schemeClr val="tx2"/>
                  </a:solidFill>
                </a:rPr>
                <a:t>Text</a:t>
              </a:r>
              <a:endParaRPr lang="da-DK" sz="2000" b="1">
                <a:solidFill>
                  <a:schemeClr val="tx2"/>
                </a:solidFill>
              </a:endParaRP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9938" name="Titel 16"/>
          <p:cNvSpPr txBox="1">
            <a:spLocks/>
          </p:cNvSpPr>
          <p:nvPr/>
        </p:nvSpPr>
        <p:spPr bwMode="auto">
          <a:xfrm>
            <a:off x="177800" y="833438"/>
            <a:ext cx="4584700" cy="563562"/>
          </a:xfrm>
          <a:prstGeom prst="rect">
            <a:avLst/>
          </a:prstGeom>
          <a:noFill/>
          <a:ln w="9525">
            <a:noFill/>
            <a:miter lim="800000"/>
            <a:headEnd/>
            <a:tailEnd/>
          </a:ln>
        </p:spPr>
        <p:txBody>
          <a:bodyPr/>
          <a:lstStyle/>
          <a:p>
            <a:r>
              <a:rPr lang="da-DK" sz="3200"/>
              <a:t>Templates</a:t>
            </a:r>
          </a:p>
        </p:txBody>
      </p:sp>
      <p:sp>
        <p:nvSpPr>
          <p:cNvPr id="39939" name="Pladsholder til tekst 18"/>
          <p:cNvSpPr txBox="1">
            <a:spLocks/>
          </p:cNvSpPr>
          <p:nvPr/>
        </p:nvSpPr>
        <p:spPr bwMode="auto">
          <a:xfrm>
            <a:off x="177800" y="1447800"/>
            <a:ext cx="6489700" cy="358775"/>
          </a:xfrm>
          <a:prstGeom prst="rect">
            <a:avLst/>
          </a:prstGeom>
          <a:noFill/>
          <a:ln w="9525">
            <a:noFill/>
            <a:miter lim="800000"/>
            <a:headEnd/>
            <a:tailEnd/>
          </a:ln>
        </p:spPr>
        <p:txBody>
          <a:bodyPr anchor="b"/>
          <a:lstStyle/>
          <a:p>
            <a:pPr>
              <a:spcBef>
                <a:spcPct val="20000"/>
              </a:spcBef>
              <a:buFont typeface="Arial" charset="0"/>
              <a:buNone/>
            </a:pPr>
            <a:r>
              <a:rPr lang="da-DK" sz="2400" b="1"/>
              <a:t>Progress chart </a:t>
            </a:r>
            <a:r>
              <a:rPr lang="en-US" sz="2400" b="1"/>
              <a:t>–</a:t>
            </a:r>
            <a:r>
              <a:rPr lang="da-DK" sz="2400" b="1"/>
              <a:t> Upward arrow</a:t>
            </a:r>
          </a:p>
        </p:txBody>
      </p:sp>
      <p:sp>
        <p:nvSpPr>
          <p:cNvPr id="39940"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39941"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graphicFrame>
        <p:nvGraphicFramePr>
          <p:cNvPr id="17" name="Diagram 16"/>
          <p:cNvGraphicFramePr/>
          <p:nvPr/>
        </p:nvGraphicFramePr>
        <p:xfrm>
          <a:off x="1806223" y="2342444"/>
          <a:ext cx="6053667" cy="40357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40962" name="Gruppe 17"/>
          <p:cNvGrpSpPr>
            <a:grpSpLocks/>
          </p:cNvGrpSpPr>
          <p:nvPr/>
        </p:nvGrpSpPr>
        <p:grpSpPr bwMode="auto">
          <a:xfrm>
            <a:off x="6332538" y="2220913"/>
            <a:ext cx="2439987" cy="3895725"/>
            <a:chOff x="6332538" y="2220913"/>
            <a:chExt cx="2439987" cy="3895725"/>
          </a:xfrm>
        </p:grpSpPr>
        <p:grpSp>
          <p:nvGrpSpPr>
            <p:cNvPr id="40982" name="Gruppe 47"/>
            <p:cNvGrpSpPr>
              <a:grpSpLocks/>
            </p:cNvGrpSpPr>
            <p:nvPr/>
          </p:nvGrpSpPr>
          <p:grpSpPr bwMode="auto">
            <a:xfrm>
              <a:off x="6332538" y="2220913"/>
              <a:ext cx="2439987" cy="3895725"/>
              <a:chOff x="6332538" y="2220913"/>
              <a:chExt cx="2439987" cy="3895725"/>
            </a:xfrm>
          </p:grpSpPr>
          <p:sp>
            <p:nvSpPr>
              <p:cNvPr id="31" name="Rektangel 30"/>
              <p:cNvSpPr>
                <a:spLocks noChangeArrowheads="1"/>
              </p:cNvSpPr>
              <p:nvPr/>
            </p:nvSpPr>
            <p:spPr bwMode="auto">
              <a:xfrm>
                <a:off x="6332538" y="2220913"/>
                <a:ext cx="2439987" cy="242887"/>
              </a:xfrm>
              <a:prstGeom prst="rect">
                <a:avLst/>
              </a:prstGeom>
              <a:gradFill rotWithShape="1">
                <a:gsLst>
                  <a:gs pos="0">
                    <a:srgbClr val="002060"/>
                  </a:gs>
                  <a:gs pos="100000">
                    <a:srgbClr val="1F88C8"/>
                  </a:gs>
                </a:gsLst>
                <a:lin ang="16200000"/>
              </a:gradFill>
              <a:ln w="9525">
                <a:solidFill>
                  <a:srgbClr val="227088"/>
                </a:solidFill>
                <a:miter lim="800000"/>
                <a:headEnd/>
                <a:tailEnd/>
              </a:ln>
              <a:effectLst>
                <a:outerShdw blurRad="63500" dist="23000" dir="5400000" rotWithShape="0">
                  <a:srgbClr val="000000">
                    <a:alpha val="34998"/>
                  </a:srgbClr>
                </a:outerShdw>
              </a:effectLst>
            </p:spPr>
            <p:txBody>
              <a:bodyPr anchor="ctr"/>
              <a:lstStyle/>
              <a:p>
                <a:pPr indent="-342900" algn="ctr" defTabSz="914400">
                  <a:buFont typeface="Calibri" pitchFamily="34" charset="0"/>
                  <a:buAutoNum type="arabicPeriod"/>
                  <a:defRPr/>
                </a:pPr>
                <a:endParaRPr lang="en-US" sz="1400" b="1" noProof="1">
                  <a:solidFill>
                    <a:srgbClr val="FFFFFF"/>
                  </a:solidFill>
                  <a:latin typeface="Arial" pitchFamily="34" charset="0"/>
                </a:endParaRPr>
              </a:p>
            </p:txBody>
          </p:sp>
          <p:sp>
            <p:nvSpPr>
              <p:cNvPr id="32" name="Rektangel 31"/>
              <p:cNvSpPr>
                <a:spLocks noChangeArrowheads="1"/>
              </p:cNvSpPr>
              <p:nvPr/>
            </p:nvSpPr>
            <p:spPr bwMode="auto">
              <a:xfrm>
                <a:off x="6332538" y="2514600"/>
                <a:ext cx="2432050" cy="3602038"/>
              </a:xfrm>
              <a:prstGeom prst="rect">
                <a:avLst/>
              </a:prstGeom>
              <a:gradFill rotWithShape="1">
                <a:gsLst>
                  <a:gs pos="0">
                    <a:srgbClr val="E6E6E6"/>
                  </a:gs>
                  <a:gs pos="49001">
                    <a:srgbClr val="FFFFFF"/>
                  </a:gs>
                  <a:gs pos="100000">
                    <a:srgbClr val="FFFFFF"/>
                  </a:gs>
                </a:gsLst>
                <a:lin ang="16200000"/>
              </a:gradFill>
              <a:ln w="9525">
                <a:solidFill>
                  <a:srgbClr val="E1E1E1"/>
                </a:solidFill>
                <a:miter lim="800000"/>
                <a:headEnd/>
                <a:tailEnd/>
              </a:ln>
              <a:effectLst>
                <a:outerShdw blurRad="63500" dist="23000" dir="5400000" rotWithShape="0">
                  <a:srgbClr val="000000">
                    <a:alpha val="34998"/>
                  </a:srgbClr>
                </a:outerShdw>
              </a:effectLst>
            </p:spPr>
            <p:txBody>
              <a:bodyPr anchor="ctr"/>
              <a:lstStyle/>
              <a:p>
                <a:pPr algn="ctr">
                  <a:defRPr/>
                </a:pPr>
                <a:endParaRPr lang="en-US" dirty="0">
                  <a:solidFill>
                    <a:srgbClr val="FFFFFF"/>
                  </a:solidFill>
                  <a:latin typeface="Arial" pitchFamily="34" charset="0"/>
                  <a:cs typeface="ＭＳ Ｐゴシック" charset="-128"/>
                </a:endParaRPr>
              </a:p>
            </p:txBody>
          </p:sp>
          <p:sp>
            <p:nvSpPr>
              <p:cNvPr id="40986" name="Rectangle 5"/>
              <p:cNvSpPr txBox="1">
                <a:spLocks noChangeArrowheads="1"/>
              </p:cNvSpPr>
              <p:nvPr/>
            </p:nvSpPr>
            <p:spPr bwMode="gray">
              <a:xfrm>
                <a:off x="6410325" y="2273300"/>
                <a:ext cx="1833563" cy="153988"/>
              </a:xfrm>
              <a:prstGeom prst="rect">
                <a:avLst/>
              </a:prstGeom>
              <a:noFill/>
              <a:ln w="9525">
                <a:noFill/>
                <a:miter lim="800000"/>
                <a:headEnd/>
                <a:tailEnd/>
              </a:ln>
            </p:spPr>
            <p:txBody>
              <a:bodyPr lIns="0" rIns="0" anchor="ctr"/>
              <a:lstStyle/>
              <a:p>
                <a:pPr defTabSz="914400" eaLnBrk="0" hangingPunct="0">
                  <a:lnSpc>
                    <a:spcPct val="95000"/>
                  </a:lnSpc>
                </a:pPr>
                <a:r>
                  <a:rPr lang="en-US" sz="1200" b="1">
                    <a:solidFill>
                      <a:schemeClr val="tx2"/>
                    </a:solidFill>
                    <a:cs typeface="Arial" charset="0"/>
                  </a:rPr>
                  <a:t>Templates</a:t>
                </a:r>
              </a:p>
            </p:txBody>
          </p:sp>
        </p:grpSp>
        <p:sp>
          <p:nvSpPr>
            <p:cNvPr id="40983" name="Tekstboks 27"/>
            <p:cNvSpPr txBox="1">
              <a:spLocks noChangeArrowheads="1"/>
            </p:cNvSpPr>
            <p:nvPr/>
          </p:nvSpPr>
          <p:spPr bwMode="auto">
            <a:xfrm>
              <a:off x="6540500" y="2613025"/>
              <a:ext cx="1935163" cy="2292935"/>
            </a:xfrm>
            <a:prstGeom prst="rect">
              <a:avLst/>
            </a:prstGeom>
            <a:noFill/>
            <a:ln w="9525">
              <a:noFill/>
              <a:miter lim="800000"/>
              <a:headEnd/>
              <a:tailEnd/>
            </a:ln>
          </p:spPr>
          <p:txBody>
            <a:bodyPr>
              <a:spAutoFit/>
            </a:bodyPr>
            <a:lstStyle/>
            <a:p>
              <a:endParaRPr lang="da-DK" sz="1100">
                <a:solidFill>
                  <a:srgbClr val="171717"/>
                </a:solidFill>
                <a:cs typeface="Arial" charset="0"/>
              </a:endParaRPr>
            </a:p>
            <a:p>
              <a:r>
                <a:rPr lang="en-US" sz="1100">
                  <a:solidFill>
                    <a:srgbClr val="171717"/>
                  </a:solidFill>
                  <a:cs typeface="Arial" charset="0"/>
                </a:rPr>
                <a:t>This is an example text. Go ahead and replace it with your own text. This is an example text. </a:t>
              </a:r>
            </a:p>
            <a:p>
              <a:r>
                <a:rPr lang="en-US" sz="1100">
                  <a:solidFill>
                    <a:srgbClr val="171717"/>
                  </a:solidFill>
                  <a:cs typeface="Arial" charset="0"/>
                </a:rPr>
                <a:t>Go ahead and replace it with your own text. </a:t>
              </a:r>
              <a:endParaRPr lang="da-DK" sz="1100">
                <a:cs typeface="Arial" charset="0"/>
              </a:endParaRPr>
            </a:p>
            <a:p>
              <a:r>
                <a:rPr lang="en-US" sz="1100">
                  <a:solidFill>
                    <a:srgbClr val="171717"/>
                  </a:solidFill>
                  <a:cs typeface="Arial" charset="0"/>
                </a:rPr>
                <a:t>This is an example text. Go ahead and replace it with your own text.</a:t>
              </a:r>
            </a:p>
            <a:p>
              <a:endParaRPr lang="en-US" sz="1100">
                <a:solidFill>
                  <a:srgbClr val="171717"/>
                </a:solidFill>
                <a:cs typeface="Arial" charset="0"/>
              </a:endParaRPr>
            </a:p>
            <a:p>
              <a:r>
                <a:rPr lang="en-US" sz="1100">
                  <a:solidFill>
                    <a:srgbClr val="171717"/>
                  </a:solidFill>
                  <a:cs typeface="Arial" charset="0"/>
                </a:rPr>
                <a:t> </a:t>
              </a:r>
              <a:endParaRPr lang="da-DK" sz="1100">
                <a:cs typeface="Arial" charset="0"/>
              </a:endParaRPr>
            </a:p>
            <a:p>
              <a:endParaRPr lang="da-DK" sz="1100">
                <a:cs typeface="Arial" charset="0"/>
              </a:endParaRPr>
            </a:p>
          </p:txBody>
        </p:sp>
      </p:grpSp>
      <p:sp>
        <p:nvSpPr>
          <p:cNvPr id="40963"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40964"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40965" name="Titel 16"/>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da-DK" smtClean="0">
                <a:latin typeface="Arial" charset="0"/>
                <a:ea typeface="ＭＳ Ｐゴシック" charset="-128"/>
                <a:cs typeface="Arial" charset="0"/>
              </a:rPr>
              <a:t>Templates</a:t>
            </a:r>
          </a:p>
        </p:txBody>
      </p:sp>
      <p:sp>
        <p:nvSpPr>
          <p:cNvPr id="40966" name="Pladsholder til tekst 18"/>
          <p:cNvSpPr>
            <a:spLocks noGrp="1"/>
          </p:cNvSpPr>
          <p:nvPr>
            <p:ph type="body" idx="13"/>
          </p:nvPr>
        </p:nvSpPr>
        <p:spPr bwMode="auto">
          <a:xfrm>
            <a:off x="177800" y="1447800"/>
            <a:ext cx="6489700" cy="358775"/>
          </a:xfrm>
          <a:noFill/>
          <a:ln>
            <a:miter lim="800000"/>
            <a:headEnd/>
            <a:tailEnd/>
          </a:ln>
        </p:spPr>
        <p:txBody>
          <a:bodyPr vert="horz" wrap="square" lIns="91440" tIns="45720" rIns="91440" bIns="45720" numCol="1" anchorCtr="0" compatLnSpc="1">
            <a:prstTxWarp prst="textNoShape">
              <a:avLst/>
            </a:prstTxWarp>
          </a:bodyPr>
          <a:lstStyle/>
          <a:p>
            <a:pPr eaLnBrk="1" hangingPunct="1"/>
            <a:r>
              <a:rPr lang="da-DK" smtClean="0">
                <a:latin typeface="Arial" charset="0"/>
                <a:ea typeface="ＭＳ Ｐゴシック" charset="-128"/>
                <a:cs typeface="Arial" charset="0"/>
              </a:rPr>
              <a:t> Pie diagram</a:t>
            </a:r>
          </a:p>
        </p:txBody>
      </p:sp>
      <p:grpSp>
        <p:nvGrpSpPr>
          <p:cNvPr id="40967" name="Group 26"/>
          <p:cNvGrpSpPr>
            <a:grpSpLocks/>
          </p:cNvGrpSpPr>
          <p:nvPr/>
        </p:nvGrpSpPr>
        <p:grpSpPr bwMode="auto">
          <a:xfrm>
            <a:off x="1354138" y="2471738"/>
            <a:ext cx="3492500" cy="3492500"/>
            <a:chOff x="2845003" y="1954619"/>
            <a:chExt cx="3492500" cy="3492500"/>
          </a:xfrm>
        </p:grpSpPr>
        <p:sp>
          <p:nvSpPr>
            <p:cNvPr id="29" name="Freeform 6"/>
            <p:cNvSpPr>
              <a:spLocks noEditPoints="1"/>
            </p:cNvSpPr>
            <p:nvPr/>
          </p:nvSpPr>
          <p:spPr bwMode="gray">
            <a:xfrm rot="5400000">
              <a:off x="2845003" y="1954619"/>
              <a:ext cx="3492500" cy="3492500"/>
            </a:xfrm>
            <a:custGeom>
              <a:avLst/>
              <a:gdLst/>
              <a:ahLst/>
              <a:cxnLst>
                <a:cxn ang="0">
                  <a:pos x="292" y="0"/>
                </a:cxn>
                <a:cxn ang="0">
                  <a:pos x="0" y="293"/>
                </a:cxn>
                <a:cxn ang="0">
                  <a:pos x="292" y="585"/>
                </a:cxn>
                <a:cxn ang="0">
                  <a:pos x="585" y="293"/>
                </a:cxn>
                <a:cxn ang="0">
                  <a:pos x="292" y="0"/>
                </a:cxn>
                <a:cxn ang="0">
                  <a:pos x="292" y="539"/>
                </a:cxn>
                <a:cxn ang="0">
                  <a:pos x="46" y="293"/>
                </a:cxn>
                <a:cxn ang="0">
                  <a:pos x="292" y="46"/>
                </a:cxn>
                <a:cxn ang="0">
                  <a:pos x="539" y="293"/>
                </a:cxn>
                <a:cxn ang="0">
                  <a:pos x="292" y="539"/>
                </a:cxn>
              </a:cxnLst>
              <a:rect l="0" t="0" r="r" b="b"/>
              <a:pathLst>
                <a:path w="585" h="585">
                  <a:moveTo>
                    <a:pt x="292" y="0"/>
                  </a:moveTo>
                  <a:cubicBezTo>
                    <a:pt x="131" y="0"/>
                    <a:pt x="0" y="131"/>
                    <a:pt x="0" y="293"/>
                  </a:cubicBezTo>
                  <a:cubicBezTo>
                    <a:pt x="0" y="454"/>
                    <a:pt x="131" y="585"/>
                    <a:pt x="292" y="585"/>
                  </a:cubicBezTo>
                  <a:cubicBezTo>
                    <a:pt x="454" y="585"/>
                    <a:pt x="585" y="454"/>
                    <a:pt x="585" y="293"/>
                  </a:cubicBezTo>
                  <a:cubicBezTo>
                    <a:pt x="585" y="131"/>
                    <a:pt x="454" y="0"/>
                    <a:pt x="292" y="0"/>
                  </a:cubicBezTo>
                  <a:close/>
                  <a:moveTo>
                    <a:pt x="292" y="539"/>
                  </a:moveTo>
                  <a:cubicBezTo>
                    <a:pt x="156" y="539"/>
                    <a:pt x="46" y="429"/>
                    <a:pt x="46" y="293"/>
                  </a:cubicBezTo>
                  <a:cubicBezTo>
                    <a:pt x="46" y="156"/>
                    <a:pt x="156" y="46"/>
                    <a:pt x="292" y="46"/>
                  </a:cubicBezTo>
                  <a:cubicBezTo>
                    <a:pt x="429" y="46"/>
                    <a:pt x="539" y="156"/>
                    <a:pt x="539" y="293"/>
                  </a:cubicBezTo>
                  <a:cubicBezTo>
                    <a:pt x="539" y="429"/>
                    <a:pt x="429" y="539"/>
                    <a:pt x="292" y="539"/>
                  </a:cubicBezTo>
                  <a:close/>
                </a:path>
              </a:pathLst>
            </a:custGeom>
            <a:gradFill>
              <a:gsLst>
                <a:gs pos="0">
                  <a:schemeClr val="accent1">
                    <a:lumMod val="10000"/>
                  </a:schemeClr>
                </a:gs>
                <a:gs pos="100000">
                  <a:schemeClr val="accent1">
                    <a:lumMod val="25000"/>
                  </a:schemeClr>
                </a:gs>
              </a:gsLst>
            </a:gradFill>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a:lstStyle/>
            <a:p>
              <a:pPr>
                <a:defRPr/>
              </a:pPr>
              <a:endParaRPr lang="en-US" dirty="0">
                <a:solidFill>
                  <a:srgbClr val="FFFFFF"/>
                </a:solidFill>
                <a:latin typeface="Arial" pitchFamily="34" charset="0"/>
                <a:ea typeface="ＭＳ Ｐゴシック" charset="-128"/>
                <a:cs typeface="ＭＳ Ｐゴシック" charset="-128"/>
              </a:endParaRPr>
            </a:p>
          </p:txBody>
        </p:sp>
        <p:grpSp>
          <p:nvGrpSpPr>
            <p:cNvPr id="40975" name="Grupper 14"/>
            <p:cNvGrpSpPr>
              <a:grpSpLocks/>
            </p:cNvGrpSpPr>
            <p:nvPr/>
          </p:nvGrpSpPr>
          <p:grpSpPr bwMode="auto">
            <a:xfrm rot="5400000">
              <a:off x="3182144" y="2283619"/>
              <a:ext cx="2803525" cy="2795587"/>
              <a:chOff x="3179762" y="2281238"/>
              <a:chExt cx="2803525" cy="2795587"/>
            </a:xfrm>
          </p:grpSpPr>
          <p:sp>
            <p:nvSpPr>
              <p:cNvPr id="40" name="Freeform 8"/>
              <p:cNvSpPr>
                <a:spLocks/>
              </p:cNvSpPr>
              <p:nvPr/>
            </p:nvSpPr>
            <p:spPr bwMode="gray">
              <a:xfrm>
                <a:off x="3176993" y="2284211"/>
                <a:ext cx="1357313" cy="2795588"/>
              </a:xfrm>
              <a:custGeom>
                <a:avLst/>
                <a:gdLst/>
                <a:ahLst/>
                <a:cxnLst>
                  <a:cxn ang="0">
                    <a:pos x="0" y="234"/>
                  </a:cxn>
                  <a:cxn ang="0">
                    <a:pos x="227" y="468"/>
                  </a:cxn>
                  <a:cxn ang="0">
                    <a:pos x="227" y="357"/>
                  </a:cxn>
                  <a:cxn ang="0">
                    <a:pos x="111" y="234"/>
                  </a:cxn>
                  <a:cxn ang="0">
                    <a:pos x="227" y="112"/>
                  </a:cxn>
                  <a:cxn ang="0">
                    <a:pos x="227" y="0"/>
                  </a:cxn>
                  <a:cxn ang="0">
                    <a:pos x="0" y="234"/>
                  </a:cxn>
                </a:cxnLst>
                <a:rect l="0" t="0" r="r" b="b"/>
                <a:pathLst>
                  <a:path w="227" h="468">
                    <a:moveTo>
                      <a:pt x="0" y="234"/>
                    </a:moveTo>
                    <a:cubicBezTo>
                      <a:pt x="0" y="361"/>
                      <a:pt x="101" y="465"/>
                      <a:pt x="227" y="468"/>
                    </a:cubicBezTo>
                    <a:cubicBezTo>
                      <a:pt x="227" y="357"/>
                      <a:pt x="227" y="357"/>
                      <a:pt x="227" y="357"/>
                    </a:cubicBezTo>
                    <a:cubicBezTo>
                      <a:pt x="163" y="354"/>
                      <a:pt x="111" y="300"/>
                      <a:pt x="111" y="234"/>
                    </a:cubicBezTo>
                    <a:cubicBezTo>
                      <a:pt x="111" y="169"/>
                      <a:pt x="163" y="115"/>
                      <a:pt x="227" y="112"/>
                    </a:cubicBezTo>
                    <a:cubicBezTo>
                      <a:pt x="227" y="0"/>
                      <a:pt x="227" y="0"/>
                      <a:pt x="227" y="0"/>
                    </a:cubicBezTo>
                    <a:cubicBezTo>
                      <a:pt x="101" y="4"/>
                      <a:pt x="0" y="107"/>
                      <a:pt x="0" y="234"/>
                    </a:cubicBezTo>
                    <a:close/>
                  </a:path>
                </a:pathLst>
              </a:custGeom>
              <a:gradFill rotWithShape="1">
                <a:gsLst>
                  <a:gs pos="0">
                    <a:schemeClr val="bg2">
                      <a:lumMod val="90000"/>
                    </a:schemeClr>
                  </a:gs>
                  <a:gs pos="100000">
                    <a:schemeClr val="bg2"/>
                  </a:gs>
                </a:gsLst>
                <a:lin ang="10800000" scaled="0"/>
              </a:gradFill>
              <a:ln w="3175" cap="flat" cmpd="sng">
                <a:solidFill>
                  <a:schemeClr val="bg2">
                    <a:lumMod val="75000"/>
                  </a:schemeClr>
                </a:solidFill>
                <a:prstDash val="solid"/>
                <a:round/>
                <a:headEnd type="none" w="med" len="med"/>
                <a:tailEnd type="none" w="med" len="med"/>
              </a:ln>
              <a:effectLst/>
            </p:spPr>
            <p:txBody>
              <a:bodyPr/>
              <a:lstStyle/>
              <a:p>
                <a:pPr>
                  <a:defRPr/>
                </a:pPr>
                <a:endParaRPr lang="en-US" dirty="0">
                  <a:latin typeface="Arial" pitchFamily="34" charset="0"/>
                  <a:cs typeface="ＭＳ Ｐゴシック" charset="-128"/>
                </a:endParaRPr>
              </a:p>
            </p:txBody>
          </p:sp>
          <p:sp>
            <p:nvSpPr>
              <p:cNvPr id="41" name="Freeform 9"/>
              <p:cNvSpPr>
                <a:spLocks/>
              </p:cNvSpPr>
              <p:nvPr/>
            </p:nvSpPr>
            <p:spPr bwMode="gray">
              <a:xfrm>
                <a:off x="4623206" y="2284210"/>
                <a:ext cx="1357312" cy="2795588"/>
              </a:xfrm>
              <a:custGeom>
                <a:avLst/>
                <a:gdLst/>
                <a:ahLst/>
                <a:cxnLst>
                  <a:cxn ang="0">
                    <a:pos x="115" y="234"/>
                  </a:cxn>
                  <a:cxn ang="0">
                    <a:pos x="0" y="357"/>
                  </a:cxn>
                  <a:cxn ang="0">
                    <a:pos x="0" y="468"/>
                  </a:cxn>
                  <a:cxn ang="0">
                    <a:pos x="227" y="234"/>
                  </a:cxn>
                  <a:cxn ang="0">
                    <a:pos x="0" y="0"/>
                  </a:cxn>
                  <a:cxn ang="0">
                    <a:pos x="0" y="112"/>
                  </a:cxn>
                  <a:cxn ang="0">
                    <a:pos x="115" y="234"/>
                  </a:cxn>
                </a:cxnLst>
                <a:rect l="0" t="0" r="r" b="b"/>
                <a:pathLst>
                  <a:path w="227" h="468">
                    <a:moveTo>
                      <a:pt x="115" y="234"/>
                    </a:moveTo>
                    <a:cubicBezTo>
                      <a:pt x="115" y="300"/>
                      <a:pt x="64" y="353"/>
                      <a:pt x="0" y="357"/>
                    </a:cubicBezTo>
                    <a:cubicBezTo>
                      <a:pt x="0" y="468"/>
                      <a:pt x="0" y="468"/>
                      <a:pt x="0" y="468"/>
                    </a:cubicBezTo>
                    <a:cubicBezTo>
                      <a:pt x="126" y="465"/>
                      <a:pt x="227" y="361"/>
                      <a:pt x="227" y="234"/>
                    </a:cubicBezTo>
                    <a:cubicBezTo>
                      <a:pt x="227" y="108"/>
                      <a:pt x="126" y="4"/>
                      <a:pt x="0" y="0"/>
                    </a:cubicBezTo>
                    <a:cubicBezTo>
                      <a:pt x="0" y="112"/>
                      <a:pt x="0" y="112"/>
                      <a:pt x="0" y="112"/>
                    </a:cubicBezTo>
                    <a:cubicBezTo>
                      <a:pt x="64" y="115"/>
                      <a:pt x="115" y="169"/>
                      <a:pt x="115" y="234"/>
                    </a:cubicBezTo>
                    <a:close/>
                  </a:path>
                </a:pathLst>
              </a:custGeom>
              <a:gradFill rotWithShape="1">
                <a:gsLst>
                  <a:gs pos="100000">
                    <a:srgbClr val="1F88C8"/>
                  </a:gs>
                  <a:gs pos="0">
                    <a:srgbClr val="60DCEB"/>
                  </a:gs>
                </a:gsLst>
                <a:lin ang="240000" scaled="0"/>
              </a:gradFill>
              <a:ln w="3175" cap="flat" cmpd="sng">
                <a:solidFill>
                  <a:schemeClr val="bg2">
                    <a:lumMod val="75000"/>
                  </a:schemeClr>
                </a:solidFill>
                <a:prstDash val="solid"/>
                <a:round/>
                <a:headEnd type="none" w="med" len="med"/>
                <a:tailEnd type="none" w="med" len="med"/>
              </a:ln>
              <a:effectLst/>
            </p:spPr>
            <p:txBody>
              <a:bodyPr/>
              <a:lstStyle/>
              <a:p>
                <a:pPr>
                  <a:defRPr/>
                </a:pPr>
                <a:endParaRPr lang="en-US" u="sng" dirty="0">
                  <a:latin typeface="Arial" pitchFamily="34" charset="0"/>
                  <a:cs typeface="ＭＳ Ｐゴシック" charset="-128"/>
                </a:endParaRPr>
              </a:p>
            </p:txBody>
          </p:sp>
        </p:grpSp>
        <p:sp>
          <p:nvSpPr>
            <p:cNvPr id="33" name="Ellipse 18"/>
            <p:cNvSpPr/>
            <p:nvPr/>
          </p:nvSpPr>
          <p:spPr bwMode="auto">
            <a:xfrm>
              <a:off x="3581603" y="2356256"/>
              <a:ext cx="2070100" cy="1530350"/>
            </a:xfrm>
            <a:prstGeom prst="ellipse">
              <a:avLst/>
            </a:prstGeom>
            <a:gradFill flip="none" rotWithShape="1">
              <a:gsLst>
                <a:gs pos="0">
                  <a:schemeClr val="tx2">
                    <a:lumMod val="40000"/>
                    <a:lumOff val="60000"/>
                    <a:alpha val="0"/>
                  </a:schemeClr>
                </a:gs>
                <a:gs pos="100000">
                  <a:schemeClr val="bg1">
                    <a:alpha val="77000"/>
                  </a:schemeClr>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latin typeface="Arial" pitchFamily="34" charset="0"/>
                <a:ea typeface="ＭＳ Ｐゴシック" charset="-128"/>
                <a:cs typeface="ＭＳ Ｐゴシック" charset="-128"/>
              </a:endParaRPr>
            </a:p>
          </p:txBody>
        </p:sp>
        <p:grpSp>
          <p:nvGrpSpPr>
            <p:cNvPr id="40977" name="Grupper 13"/>
            <p:cNvGrpSpPr>
              <a:grpSpLocks/>
            </p:cNvGrpSpPr>
            <p:nvPr/>
          </p:nvGrpSpPr>
          <p:grpSpPr bwMode="auto">
            <a:xfrm>
              <a:off x="3941761" y="3041649"/>
              <a:ext cx="1279525" cy="1279525"/>
              <a:chOff x="5957565" y="2822022"/>
              <a:chExt cx="974510" cy="974510"/>
            </a:xfrm>
          </p:grpSpPr>
          <p:sp>
            <p:nvSpPr>
              <p:cNvPr id="35" name="Ellipse 11"/>
              <p:cNvSpPr>
                <a:spLocks noChangeArrowheads="1"/>
              </p:cNvSpPr>
              <p:nvPr/>
            </p:nvSpPr>
            <p:spPr bwMode="auto">
              <a:xfrm>
                <a:off x="5957720" y="2822332"/>
                <a:ext cx="974510" cy="974510"/>
              </a:xfrm>
              <a:prstGeom prst="ellipse">
                <a:avLst/>
              </a:prstGeom>
              <a:gradFill rotWithShape="1">
                <a:gsLst>
                  <a:gs pos="0">
                    <a:srgbClr val="353637"/>
                  </a:gs>
                  <a:gs pos="100000">
                    <a:srgbClr val="151616"/>
                  </a:gs>
                </a:gsLst>
                <a:path path="shape">
                  <a:fillToRect l="50000" t="50000" r="50000" b="50000"/>
                </a:path>
              </a:gradFill>
              <a:ln w="9525">
                <a:solidFill>
                  <a:srgbClr val="191919"/>
                </a:solidFill>
                <a:round/>
                <a:headEnd/>
                <a:tailEnd/>
              </a:ln>
              <a:effectLst>
                <a:outerShdw dist="23000" dir="5400000" rotWithShape="0">
                  <a:srgbClr val="808080">
                    <a:alpha val="34999"/>
                  </a:srgbClr>
                </a:outerShdw>
              </a:effectLst>
            </p:spPr>
            <p:txBody>
              <a:bodyPr anchor="ctr"/>
              <a:lstStyle/>
              <a:p>
                <a:pPr algn="ctr">
                  <a:defRPr/>
                </a:pPr>
                <a:endParaRPr lang="en-US" dirty="0">
                  <a:solidFill>
                    <a:srgbClr val="FFFFFF"/>
                  </a:solidFill>
                  <a:latin typeface="Arial" pitchFamily="34" charset="0"/>
                  <a:cs typeface="ＭＳ Ｐゴシック" charset="-128"/>
                </a:endParaRPr>
              </a:p>
            </p:txBody>
          </p:sp>
          <p:sp>
            <p:nvSpPr>
              <p:cNvPr id="37" name="Ellipse 12"/>
              <p:cNvSpPr/>
              <p:nvPr/>
            </p:nvSpPr>
            <p:spPr>
              <a:xfrm>
                <a:off x="6079837" y="2859814"/>
                <a:ext cx="714560" cy="528363"/>
              </a:xfrm>
              <a:prstGeom prst="ellipse">
                <a:avLst/>
              </a:prstGeom>
              <a:gradFill flip="none" rotWithShape="1">
                <a:gsLst>
                  <a:gs pos="0">
                    <a:schemeClr val="tx2">
                      <a:lumMod val="40000"/>
                      <a:lumOff val="60000"/>
                      <a:alpha val="0"/>
                    </a:schemeClr>
                  </a:gs>
                  <a:gs pos="100000">
                    <a:schemeClr val="bg1">
                      <a:alpha val="77000"/>
                    </a:schemeClr>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latin typeface="Arial" pitchFamily="34" charset="0"/>
                  <a:ea typeface="ＭＳ Ｐゴシック" charset="-128"/>
                  <a:cs typeface="ＭＳ Ｐゴシック" charset="-128"/>
                </a:endParaRPr>
              </a:p>
            </p:txBody>
          </p:sp>
        </p:grpSp>
      </p:grpSp>
      <p:sp>
        <p:nvSpPr>
          <p:cNvPr id="40968" name="TextBox 24"/>
          <p:cNvSpPr txBox="1">
            <a:spLocks noChangeArrowheads="1"/>
          </p:cNvSpPr>
          <p:nvPr/>
        </p:nvSpPr>
        <p:spPr bwMode="auto">
          <a:xfrm>
            <a:off x="2622550" y="2455863"/>
            <a:ext cx="885825" cy="307975"/>
          </a:xfrm>
          <a:prstGeom prst="rect">
            <a:avLst/>
          </a:prstGeom>
          <a:noFill/>
          <a:ln w="9525">
            <a:noFill/>
            <a:miter lim="800000"/>
            <a:headEnd/>
            <a:tailEnd/>
          </a:ln>
        </p:spPr>
        <p:txBody>
          <a:bodyPr>
            <a:spAutoFit/>
          </a:bodyPr>
          <a:lstStyle/>
          <a:p>
            <a:pPr algn="ctr"/>
            <a:r>
              <a:rPr lang="da-DK" sz="1400">
                <a:solidFill>
                  <a:schemeClr val="tx2"/>
                </a:solidFill>
              </a:rPr>
              <a:t>text</a:t>
            </a:r>
          </a:p>
        </p:txBody>
      </p:sp>
      <p:sp>
        <p:nvSpPr>
          <p:cNvPr id="40969" name="Tekstboks 23"/>
          <p:cNvSpPr txBox="1">
            <a:spLocks noChangeArrowheads="1"/>
          </p:cNvSpPr>
          <p:nvPr/>
        </p:nvSpPr>
        <p:spPr bwMode="auto">
          <a:xfrm>
            <a:off x="2447925" y="4021138"/>
            <a:ext cx="1308100" cy="369887"/>
          </a:xfrm>
          <a:prstGeom prst="rect">
            <a:avLst/>
          </a:prstGeom>
          <a:noFill/>
          <a:ln w="9525">
            <a:noFill/>
            <a:miter lim="800000"/>
            <a:headEnd/>
            <a:tailEnd/>
          </a:ln>
        </p:spPr>
        <p:txBody>
          <a:bodyPr>
            <a:spAutoFit/>
          </a:bodyPr>
          <a:lstStyle/>
          <a:p>
            <a:pPr algn="ctr"/>
            <a:r>
              <a:rPr lang="da-DK"/>
              <a:t>Logo</a:t>
            </a:r>
          </a:p>
        </p:txBody>
      </p:sp>
      <p:sp>
        <p:nvSpPr>
          <p:cNvPr id="40970" name="TextBox 23"/>
          <p:cNvSpPr txBox="1">
            <a:spLocks noChangeArrowheads="1"/>
          </p:cNvSpPr>
          <p:nvPr/>
        </p:nvSpPr>
        <p:spPr bwMode="auto">
          <a:xfrm>
            <a:off x="2673350" y="3009900"/>
            <a:ext cx="884238" cy="307975"/>
          </a:xfrm>
          <a:prstGeom prst="rect">
            <a:avLst/>
          </a:prstGeom>
          <a:noFill/>
          <a:ln w="9525">
            <a:noFill/>
            <a:miter lim="800000"/>
            <a:headEnd/>
            <a:tailEnd/>
          </a:ln>
        </p:spPr>
        <p:txBody>
          <a:bodyPr>
            <a:spAutoFit/>
          </a:bodyPr>
          <a:lstStyle/>
          <a:p>
            <a:pPr algn="ctr"/>
            <a:r>
              <a:rPr lang="da-DK" sz="1400">
                <a:solidFill>
                  <a:srgbClr val="151616"/>
                </a:solidFill>
              </a:rPr>
              <a:t>text</a:t>
            </a:r>
          </a:p>
        </p:txBody>
      </p:sp>
      <p:sp>
        <p:nvSpPr>
          <p:cNvPr id="40971" name="TextBox 25"/>
          <p:cNvSpPr txBox="1">
            <a:spLocks noChangeArrowheads="1"/>
          </p:cNvSpPr>
          <p:nvPr/>
        </p:nvSpPr>
        <p:spPr bwMode="auto">
          <a:xfrm>
            <a:off x="2660650" y="5146675"/>
            <a:ext cx="884238" cy="307975"/>
          </a:xfrm>
          <a:prstGeom prst="rect">
            <a:avLst/>
          </a:prstGeom>
          <a:noFill/>
          <a:ln w="9525">
            <a:noFill/>
            <a:miter lim="800000"/>
            <a:headEnd/>
            <a:tailEnd/>
          </a:ln>
        </p:spPr>
        <p:txBody>
          <a:bodyPr>
            <a:spAutoFit/>
          </a:bodyPr>
          <a:lstStyle/>
          <a:p>
            <a:pPr algn="ctr"/>
            <a:r>
              <a:rPr lang="da-DK" sz="1400">
                <a:solidFill>
                  <a:srgbClr val="151616"/>
                </a:solidFill>
              </a:rPr>
              <a:t>text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986"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r>
              <a:rPr lang="en-US" sz="1200">
                <a:solidFill>
                  <a:srgbClr val="171717"/>
                </a:solidFill>
              </a:rPr>
              <a:t>Your own footer</a:t>
            </a:r>
          </a:p>
        </p:txBody>
      </p:sp>
      <p:sp>
        <p:nvSpPr>
          <p:cNvPr id="41987"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
        <p:nvSpPr>
          <p:cNvPr id="41988" name="Titel 16"/>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da-DK" smtClean="0">
                <a:latin typeface="Arial" charset="0"/>
                <a:ea typeface="ＭＳ Ｐゴシック" charset="-128"/>
                <a:cs typeface="Arial" charset="0"/>
              </a:rPr>
              <a:t>Arrow Process</a:t>
            </a:r>
          </a:p>
        </p:txBody>
      </p:sp>
      <p:sp>
        <p:nvSpPr>
          <p:cNvPr id="41989" name="Pladsholder til tekst 18"/>
          <p:cNvSpPr>
            <a:spLocks noGrp="1"/>
          </p:cNvSpPr>
          <p:nvPr>
            <p:ph type="body" idx="13"/>
          </p:nvPr>
        </p:nvSpPr>
        <p:spPr bwMode="auto">
          <a:xfrm>
            <a:off x="177800" y="1447800"/>
            <a:ext cx="6489700" cy="358775"/>
          </a:xfrm>
          <a:noFill/>
          <a:ln>
            <a:miter lim="800000"/>
            <a:headEnd/>
            <a:tailEnd/>
          </a:ln>
        </p:spPr>
        <p:txBody>
          <a:bodyPr vert="horz" wrap="square" lIns="91440" tIns="45720" rIns="91440" bIns="45720" numCol="1" anchorCtr="0" compatLnSpc="1">
            <a:prstTxWarp prst="textNoShape">
              <a:avLst/>
            </a:prstTxWarp>
          </a:bodyPr>
          <a:lstStyle/>
          <a:p>
            <a:pPr eaLnBrk="1" hangingPunct="1"/>
            <a:r>
              <a:rPr lang="da-DK" smtClean="0">
                <a:latin typeface="Arial" charset="0"/>
                <a:ea typeface="ＭＳ Ｐゴシック" charset="-128"/>
                <a:cs typeface="Arial" charset="0"/>
              </a:rPr>
              <a:t>Your own subheadline</a:t>
            </a:r>
          </a:p>
        </p:txBody>
      </p:sp>
      <p:graphicFrame>
        <p:nvGraphicFramePr>
          <p:cNvPr id="33" name="Diagram 32"/>
          <p:cNvGraphicFramePr/>
          <p:nvPr/>
        </p:nvGraphicFramePr>
        <p:xfrm>
          <a:off x="1382890" y="2415758"/>
          <a:ext cx="6505222" cy="36237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70C0"/>
            </a:gs>
            <a:gs pos="100000">
              <a:srgbClr val="002060"/>
            </a:gs>
          </a:gsLst>
          <a:lin ang="5400000"/>
        </a:gradFill>
        <a:effectLst/>
      </p:bgPr>
    </p:bg>
    <p:spTree>
      <p:nvGrpSpPr>
        <p:cNvPr id="1" name=""/>
        <p:cNvGrpSpPr/>
        <p:nvPr/>
      </p:nvGrpSpPr>
      <p:grpSpPr>
        <a:xfrm>
          <a:off x="0" y="0"/>
          <a:ext cx="0" cy="0"/>
          <a:chOff x="0" y="0"/>
          <a:chExt cx="0" cy="0"/>
        </a:xfrm>
      </p:grpSpPr>
      <p:sp>
        <p:nvSpPr>
          <p:cNvPr id="43010" name="Rectangle 5"/>
          <p:cNvSpPr txBox="1">
            <a:spLocks noChangeArrowheads="1"/>
          </p:cNvSpPr>
          <p:nvPr/>
        </p:nvSpPr>
        <p:spPr bwMode="gray">
          <a:xfrm>
            <a:off x="0" y="2830513"/>
            <a:ext cx="9144000" cy="600075"/>
          </a:xfrm>
          <a:prstGeom prst="rect">
            <a:avLst/>
          </a:prstGeom>
          <a:noFill/>
          <a:ln w="9525">
            <a:noFill/>
            <a:miter lim="800000"/>
            <a:headEnd/>
            <a:tailEnd/>
          </a:ln>
        </p:spPr>
        <p:txBody>
          <a:bodyPr lIns="0" rIns="0" anchor="ctr"/>
          <a:lstStyle/>
          <a:p>
            <a:pPr algn="ctr" defTabSz="914400" eaLnBrk="0" hangingPunct="0">
              <a:lnSpc>
                <a:spcPct val="95000"/>
              </a:lnSpc>
            </a:pPr>
            <a:r>
              <a:rPr lang="en-US" sz="6000" b="1">
                <a:solidFill>
                  <a:schemeClr val="tx2"/>
                </a:solidFill>
                <a:cs typeface="Arial" charset="0"/>
              </a:rPr>
              <a:t>THANK YOU!</a:t>
            </a:r>
          </a:p>
        </p:txBody>
      </p:sp>
      <p:sp>
        <p:nvSpPr>
          <p:cNvPr id="43011"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r>
              <a:rPr lang="en-US" sz="1200">
                <a:solidFill>
                  <a:srgbClr val="171717"/>
                </a:solidFill>
              </a:rPr>
              <a:t>Your Logo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lideshop_WorldWideWeb">
  <a:themeElements>
    <a:clrScheme name="Brugerdefineret 6">
      <a:dk1>
        <a:srgbClr val="FFFCF9"/>
      </a:dk1>
      <a:lt1>
        <a:sysClr val="window" lastClr="FFFFFF"/>
      </a:lt1>
      <a:dk2>
        <a:srgbClr val="D7D8D9"/>
      </a:dk2>
      <a:lt2>
        <a:srgbClr val="FFFFFF"/>
      </a:lt2>
      <a:accent1>
        <a:srgbClr val="E6E6E6"/>
      </a:accent1>
      <a:accent2>
        <a:srgbClr val="F9AF18"/>
      </a:accent2>
      <a:accent3>
        <a:srgbClr val="78C5DD"/>
      </a:accent3>
      <a:accent4>
        <a:srgbClr val="0081BE"/>
      </a:accent4>
      <a:accent5>
        <a:srgbClr val="FAB900"/>
      </a:accent5>
      <a:accent6>
        <a:srgbClr val="E7711C"/>
      </a:accent6>
      <a:hlink>
        <a:srgbClr val="7EB220"/>
      </a:hlink>
      <a:folHlink>
        <a:srgbClr val="7EB22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Kontortema">
  <a:themeElements>
    <a:clrScheme name="Brugerdefineret 6">
      <a:dk1>
        <a:srgbClr val="FFFCF9"/>
      </a:dk1>
      <a:lt1>
        <a:sysClr val="window" lastClr="FFFFFF"/>
      </a:lt1>
      <a:dk2>
        <a:srgbClr val="D7D8D9"/>
      </a:dk2>
      <a:lt2>
        <a:srgbClr val="FFFFFF"/>
      </a:lt2>
      <a:accent1>
        <a:srgbClr val="E6E6E6"/>
      </a:accent1>
      <a:accent2>
        <a:srgbClr val="F9AF18"/>
      </a:accent2>
      <a:accent3>
        <a:srgbClr val="78C5DD"/>
      </a:accent3>
      <a:accent4>
        <a:srgbClr val="0081BE"/>
      </a:accent4>
      <a:accent5>
        <a:srgbClr val="FAB900"/>
      </a:accent5>
      <a:accent6>
        <a:srgbClr val="E7711C"/>
      </a:accent6>
      <a:hlink>
        <a:srgbClr val="7EB220"/>
      </a:hlink>
      <a:folHlink>
        <a:srgbClr val="7EB22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9BBA6B9-B48C-44AD-AF18-A0802220E2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Slideshop_WorldWideWeb</Template>
  <TotalTime>0</TotalTime>
  <Words>1652</Words>
  <Application>Microsoft Office PowerPoint</Application>
  <PresentationFormat>On-screen Show (4:3)</PresentationFormat>
  <Paragraphs>254</Paragraphs>
  <Slides>22</Slides>
  <Notes>0</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Slideshop_WorldWideWeb</vt:lpstr>
      <vt:lpstr>1_Kontortema</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Templates</vt:lpstr>
      <vt:lpstr>Slide 19</vt:lpstr>
      <vt:lpstr>Templates</vt:lpstr>
      <vt:lpstr>Arrow Process</vt:lpstr>
      <vt:lpstr>Slide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AndreaLaptopPrecisio</dc:creator>
  <cp:lastModifiedBy>AndreaLaptopPrecisio</cp:lastModifiedBy>
  <cp:revision>1</cp:revision>
  <dcterms:created xsi:type="dcterms:W3CDTF">2012-10-08T20:25:16Z</dcterms:created>
  <dcterms:modified xsi:type="dcterms:W3CDTF">2012-10-08T20:26:00Z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TC018754689991</vt:lpwstr>
  </property>
</Properties>
</file>